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0"/>
  </p:notesMasterIdLst>
  <p:handoutMasterIdLst>
    <p:handoutMasterId r:id="rId21"/>
  </p:handoutMasterIdLst>
  <p:sldIdLst>
    <p:sldId id="306" r:id="rId2"/>
    <p:sldId id="339" r:id="rId3"/>
    <p:sldId id="350" r:id="rId4"/>
    <p:sldId id="342" r:id="rId5"/>
    <p:sldId id="343" r:id="rId6"/>
    <p:sldId id="344" r:id="rId7"/>
    <p:sldId id="345" r:id="rId8"/>
    <p:sldId id="351" r:id="rId9"/>
    <p:sldId id="346" r:id="rId10"/>
    <p:sldId id="355" r:id="rId11"/>
    <p:sldId id="347" r:id="rId12"/>
    <p:sldId id="352" r:id="rId13"/>
    <p:sldId id="348" r:id="rId14"/>
    <p:sldId id="353" r:id="rId15"/>
    <p:sldId id="354" r:id="rId16"/>
    <p:sldId id="349" r:id="rId17"/>
    <p:sldId id="341" r:id="rId18"/>
    <p:sldId id="338" r:id="rId19"/>
  </p:sldIdLst>
  <p:sldSz cx="9144000" cy="6858000" type="screen4x3"/>
  <p:notesSz cx="7162800" cy="944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5BA830"/>
    <a:srgbClr val="008000"/>
    <a:srgbClr val="100C5B"/>
    <a:srgbClr val="139C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DDF090-0F0C-48C6-9538-3A12FD0D7911}" v="217" dt="2019-01-28T19:10:36.317"/>
    <p1510:client id="{0944F9C8-5876-4166-92C4-7CA93FB23FF0}" v="108" dt="2019-01-29T13:10:36.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3786" autoAdjust="0"/>
  </p:normalViewPr>
  <p:slideViewPr>
    <p:cSldViewPr>
      <p:cViewPr varScale="1">
        <p:scale>
          <a:sx n="47" d="100"/>
          <a:sy n="47" d="100"/>
        </p:scale>
        <p:origin x="176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ser Reilly-King" userId="257bf221-bf48-4c07-ac6a-e6639c2ed145" providerId="ADAL" clId="{E2DDF090-0F0C-48C6-9538-3A12FD0D7911}"/>
    <pc:docChg chg="undo custSel modSld">
      <pc:chgData name="Fraser Reilly-King" userId="257bf221-bf48-4c07-ac6a-e6639c2ed145" providerId="ADAL" clId="{E2DDF090-0F0C-48C6-9538-3A12FD0D7911}" dt="2019-01-28T19:10:36.317" v="121" actId="1037"/>
      <pc:docMkLst>
        <pc:docMk/>
      </pc:docMkLst>
      <pc:sldChg chg="modSp">
        <pc:chgData name="Fraser Reilly-King" userId="257bf221-bf48-4c07-ac6a-e6639c2ed145" providerId="ADAL" clId="{E2DDF090-0F0C-48C6-9538-3A12FD0D7911}" dt="2019-01-28T19:10:36.317" v="121" actId="1037"/>
        <pc:sldMkLst>
          <pc:docMk/>
          <pc:sldMk cId="1414284892" sldId="341"/>
        </pc:sldMkLst>
        <pc:spChg chg="mod">
          <ac:chgData name="Fraser Reilly-King" userId="257bf221-bf48-4c07-ac6a-e6639c2ed145" providerId="ADAL" clId="{E2DDF090-0F0C-48C6-9538-3A12FD0D7911}" dt="2019-01-28T19:10:04.702" v="105" actId="20577"/>
          <ac:spMkLst>
            <pc:docMk/>
            <pc:sldMk cId="1414284892" sldId="341"/>
            <ac:spMk id="2" creationId="{00000000-0000-0000-0000-000000000000}"/>
          </ac:spMkLst>
        </pc:spChg>
        <pc:spChg chg="mod">
          <ac:chgData name="Fraser Reilly-King" userId="257bf221-bf48-4c07-ac6a-e6639c2ed145" providerId="ADAL" clId="{E2DDF090-0F0C-48C6-9538-3A12FD0D7911}" dt="2019-01-28T19:10:36.317" v="121" actId="1037"/>
          <ac:spMkLst>
            <pc:docMk/>
            <pc:sldMk cId="1414284892" sldId="341"/>
            <ac:spMk id="7" creationId="{7467F94F-9E01-428E-90B8-ED1DE30E4AEF}"/>
          </ac:spMkLst>
        </pc:spChg>
        <pc:picChg chg="mod">
          <ac:chgData name="Fraser Reilly-King" userId="257bf221-bf48-4c07-ac6a-e6639c2ed145" providerId="ADAL" clId="{E2DDF090-0F0C-48C6-9538-3A12FD0D7911}" dt="2019-01-28T19:10:32.246" v="119" actId="1037"/>
          <ac:picMkLst>
            <pc:docMk/>
            <pc:sldMk cId="1414284892" sldId="341"/>
            <ac:picMk id="8" creationId="{65E04FE2-8920-4A00-BFD9-8F5C6AFE4417}"/>
          </ac:picMkLst>
        </pc:picChg>
      </pc:sldChg>
    </pc:docChg>
  </pc:docChgLst>
  <pc:docChgLst>
    <pc:chgData name="Fraser Reilly-King" userId="257bf221-bf48-4c07-ac6a-e6639c2ed145" providerId="ADAL" clId="{AF018D5B-0F3E-4B7A-A449-47FC74000AD7}"/>
    <pc:docChg chg="custSel modSld sldOrd">
      <pc:chgData name="Fraser Reilly-King" userId="257bf221-bf48-4c07-ac6a-e6639c2ed145" providerId="ADAL" clId="{AF018D5B-0F3E-4B7A-A449-47FC74000AD7}" dt="2019-01-24T21:20:50.884" v="164" actId="1076"/>
      <pc:docMkLst>
        <pc:docMk/>
      </pc:docMkLst>
      <pc:sldChg chg="modSp">
        <pc:chgData name="Fraser Reilly-King" userId="257bf221-bf48-4c07-ac6a-e6639c2ed145" providerId="ADAL" clId="{AF018D5B-0F3E-4B7A-A449-47FC74000AD7}" dt="2019-01-24T21:18:47.090" v="116" actId="1036"/>
        <pc:sldMkLst>
          <pc:docMk/>
          <pc:sldMk cId="3961681357" sldId="343"/>
        </pc:sldMkLst>
        <pc:spChg chg="mod">
          <ac:chgData name="Fraser Reilly-King" userId="257bf221-bf48-4c07-ac6a-e6639c2ed145" providerId="ADAL" clId="{AF018D5B-0F3E-4B7A-A449-47FC74000AD7}" dt="2019-01-24T21:18:40.445" v="113" actId="14100"/>
          <ac:spMkLst>
            <pc:docMk/>
            <pc:sldMk cId="3961681357" sldId="343"/>
            <ac:spMk id="6" creationId="{25C560E3-BA26-4B66-85C2-C38A20908D99}"/>
          </ac:spMkLst>
        </pc:spChg>
        <pc:picChg chg="mod">
          <ac:chgData name="Fraser Reilly-King" userId="257bf221-bf48-4c07-ac6a-e6639c2ed145" providerId="ADAL" clId="{AF018D5B-0F3E-4B7A-A449-47FC74000AD7}" dt="2019-01-24T21:18:47.090" v="116" actId="1036"/>
          <ac:picMkLst>
            <pc:docMk/>
            <pc:sldMk cId="3961681357" sldId="343"/>
            <ac:picMk id="5" creationId="{B6634F94-976C-47BC-9B1B-8DB05DA9FB74}"/>
          </ac:picMkLst>
        </pc:picChg>
      </pc:sldChg>
      <pc:sldChg chg="addSp modSp">
        <pc:chgData name="Fraser Reilly-King" userId="257bf221-bf48-4c07-ac6a-e6639c2ed145" providerId="ADAL" clId="{AF018D5B-0F3E-4B7A-A449-47FC74000AD7}" dt="2019-01-24T21:07:37.523" v="22" actId="1076"/>
        <pc:sldMkLst>
          <pc:docMk/>
          <pc:sldMk cId="2912071145" sldId="345"/>
        </pc:sldMkLst>
        <pc:spChg chg="mod">
          <ac:chgData name="Fraser Reilly-King" userId="257bf221-bf48-4c07-ac6a-e6639c2ed145" providerId="ADAL" clId="{AF018D5B-0F3E-4B7A-A449-47FC74000AD7}" dt="2019-01-24T21:06:36.088" v="3" actId="14100"/>
          <ac:spMkLst>
            <pc:docMk/>
            <pc:sldMk cId="2912071145" sldId="345"/>
            <ac:spMk id="3" creationId="{EF93049B-E7B2-4760-A1B9-75C642210C00}"/>
          </ac:spMkLst>
        </pc:spChg>
        <pc:picChg chg="add mod">
          <ac:chgData name="Fraser Reilly-King" userId="257bf221-bf48-4c07-ac6a-e6639c2ed145" providerId="ADAL" clId="{AF018D5B-0F3E-4B7A-A449-47FC74000AD7}" dt="2019-01-24T21:07:02.613" v="17" actId="1035"/>
          <ac:picMkLst>
            <pc:docMk/>
            <pc:sldMk cId="2912071145" sldId="345"/>
            <ac:picMk id="5" creationId="{1F10AB64-D03B-438D-9B53-EE34CBB71600}"/>
          </ac:picMkLst>
        </pc:picChg>
        <pc:picChg chg="add mod">
          <ac:chgData name="Fraser Reilly-King" userId="257bf221-bf48-4c07-ac6a-e6639c2ed145" providerId="ADAL" clId="{AF018D5B-0F3E-4B7A-A449-47FC74000AD7}" dt="2019-01-24T21:07:29.514" v="20" actId="1076"/>
          <ac:picMkLst>
            <pc:docMk/>
            <pc:sldMk cId="2912071145" sldId="345"/>
            <ac:picMk id="7" creationId="{E90A2E02-64B4-4823-A6F6-10AD743E6B6D}"/>
          </ac:picMkLst>
        </pc:picChg>
        <pc:picChg chg="add mod">
          <ac:chgData name="Fraser Reilly-King" userId="257bf221-bf48-4c07-ac6a-e6639c2ed145" providerId="ADAL" clId="{AF018D5B-0F3E-4B7A-A449-47FC74000AD7}" dt="2019-01-24T21:07:37.523" v="22" actId="1076"/>
          <ac:picMkLst>
            <pc:docMk/>
            <pc:sldMk cId="2912071145" sldId="345"/>
            <ac:picMk id="8" creationId="{F2962F39-87B5-460B-BD62-1FB445E02B01}"/>
          </ac:picMkLst>
        </pc:picChg>
      </pc:sldChg>
      <pc:sldChg chg="addSp modSp ord">
        <pc:chgData name="Fraser Reilly-King" userId="257bf221-bf48-4c07-ac6a-e6639c2ed145" providerId="ADAL" clId="{AF018D5B-0F3E-4B7A-A449-47FC74000AD7}" dt="2019-01-24T21:17:38.657" v="101"/>
        <pc:sldMkLst>
          <pc:docMk/>
          <pc:sldMk cId="361919047" sldId="346"/>
        </pc:sldMkLst>
        <pc:spChg chg="mod">
          <ac:chgData name="Fraser Reilly-King" userId="257bf221-bf48-4c07-ac6a-e6639c2ed145" providerId="ADAL" clId="{AF018D5B-0F3E-4B7A-A449-47FC74000AD7}" dt="2019-01-24T21:11:23.154" v="53" actId="27636"/>
          <ac:spMkLst>
            <pc:docMk/>
            <pc:sldMk cId="361919047" sldId="346"/>
            <ac:spMk id="3" creationId="{06FFC6AE-53B1-4A50-B620-60BE3211D821}"/>
          </ac:spMkLst>
        </pc:spChg>
        <pc:picChg chg="add mod">
          <ac:chgData name="Fraser Reilly-King" userId="257bf221-bf48-4c07-ac6a-e6639c2ed145" providerId="ADAL" clId="{AF018D5B-0F3E-4B7A-A449-47FC74000AD7}" dt="2019-01-24T21:10:13.020" v="44" actId="1036"/>
          <ac:picMkLst>
            <pc:docMk/>
            <pc:sldMk cId="361919047" sldId="346"/>
            <ac:picMk id="5" creationId="{97906DC2-97E8-427B-B671-15139F86C93B}"/>
          </ac:picMkLst>
        </pc:picChg>
        <pc:picChg chg="add mod">
          <ac:chgData name="Fraser Reilly-King" userId="257bf221-bf48-4c07-ac6a-e6639c2ed145" providerId="ADAL" clId="{AF018D5B-0F3E-4B7A-A449-47FC74000AD7}" dt="2019-01-24T21:11:49.299" v="69" actId="1035"/>
          <ac:picMkLst>
            <pc:docMk/>
            <pc:sldMk cId="361919047" sldId="346"/>
            <ac:picMk id="7" creationId="{12FEF600-F191-4691-94EB-8329020272CE}"/>
          </ac:picMkLst>
        </pc:picChg>
        <pc:picChg chg="add mod">
          <ac:chgData name="Fraser Reilly-King" userId="257bf221-bf48-4c07-ac6a-e6639c2ed145" providerId="ADAL" clId="{AF018D5B-0F3E-4B7A-A449-47FC74000AD7}" dt="2019-01-24T21:11:31.449" v="61" actId="1036"/>
          <ac:picMkLst>
            <pc:docMk/>
            <pc:sldMk cId="361919047" sldId="346"/>
            <ac:picMk id="9" creationId="{16A2A880-1968-414A-8952-3CC79B7B2CE2}"/>
          </ac:picMkLst>
        </pc:picChg>
        <pc:picChg chg="add mod">
          <ac:chgData name="Fraser Reilly-King" userId="257bf221-bf48-4c07-ac6a-e6639c2ed145" providerId="ADAL" clId="{AF018D5B-0F3E-4B7A-A449-47FC74000AD7}" dt="2019-01-24T21:11:35.607" v="68" actId="1036"/>
          <ac:picMkLst>
            <pc:docMk/>
            <pc:sldMk cId="361919047" sldId="346"/>
            <ac:picMk id="10" creationId="{9E18E6AA-03FA-40DA-A0AE-B171B5C2CFCF}"/>
          </ac:picMkLst>
        </pc:picChg>
      </pc:sldChg>
      <pc:sldChg chg="addSp modSp">
        <pc:chgData name="Fraser Reilly-King" userId="257bf221-bf48-4c07-ac6a-e6639c2ed145" providerId="ADAL" clId="{AF018D5B-0F3E-4B7A-A449-47FC74000AD7}" dt="2019-01-24T21:13:51.819" v="90" actId="1076"/>
        <pc:sldMkLst>
          <pc:docMk/>
          <pc:sldMk cId="1245018312" sldId="347"/>
        </pc:sldMkLst>
        <pc:spChg chg="mod">
          <ac:chgData name="Fraser Reilly-King" userId="257bf221-bf48-4c07-ac6a-e6639c2ed145" providerId="ADAL" clId="{AF018D5B-0F3E-4B7A-A449-47FC74000AD7}" dt="2019-01-24T21:12:52.326" v="80" actId="14100"/>
          <ac:spMkLst>
            <pc:docMk/>
            <pc:sldMk cId="1245018312" sldId="347"/>
            <ac:spMk id="3" creationId="{06FFC6AE-53B1-4A50-B620-60BE3211D821}"/>
          </ac:spMkLst>
        </pc:spChg>
        <pc:picChg chg="add mod">
          <ac:chgData name="Fraser Reilly-King" userId="257bf221-bf48-4c07-ac6a-e6639c2ed145" providerId="ADAL" clId="{AF018D5B-0F3E-4B7A-A449-47FC74000AD7}" dt="2019-01-24T21:12:57.173" v="83" actId="1036"/>
          <ac:picMkLst>
            <pc:docMk/>
            <pc:sldMk cId="1245018312" sldId="347"/>
            <ac:picMk id="5" creationId="{2D25B238-BF9A-468A-B5A6-8CB9F8E85C99}"/>
          </ac:picMkLst>
        </pc:picChg>
        <pc:picChg chg="add mod">
          <ac:chgData name="Fraser Reilly-King" userId="257bf221-bf48-4c07-ac6a-e6639c2ed145" providerId="ADAL" clId="{AF018D5B-0F3E-4B7A-A449-47FC74000AD7}" dt="2019-01-24T21:13:30.068" v="87" actId="1076"/>
          <ac:picMkLst>
            <pc:docMk/>
            <pc:sldMk cId="1245018312" sldId="347"/>
            <ac:picMk id="7" creationId="{EE522EE0-4914-4B39-B8FA-1054DC264AFF}"/>
          </ac:picMkLst>
        </pc:picChg>
        <pc:picChg chg="add mod">
          <ac:chgData name="Fraser Reilly-King" userId="257bf221-bf48-4c07-ac6a-e6639c2ed145" providerId="ADAL" clId="{AF018D5B-0F3E-4B7A-A449-47FC74000AD7}" dt="2019-01-24T21:13:51.819" v="90" actId="1076"/>
          <ac:picMkLst>
            <pc:docMk/>
            <pc:sldMk cId="1245018312" sldId="347"/>
            <ac:picMk id="9" creationId="{46E8905D-AA41-480E-875E-253ABD78032B}"/>
          </ac:picMkLst>
        </pc:picChg>
      </pc:sldChg>
      <pc:sldChg chg="addSp modSp">
        <pc:chgData name="Fraser Reilly-King" userId="257bf221-bf48-4c07-ac6a-e6639c2ed145" providerId="ADAL" clId="{AF018D5B-0F3E-4B7A-A449-47FC74000AD7}" dt="2019-01-24T21:15:11.143" v="100" actId="1076"/>
        <pc:sldMkLst>
          <pc:docMk/>
          <pc:sldMk cId="1331598327" sldId="348"/>
        </pc:sldMkLst>
        <pc:spChg chg="mod">
          <ac:chgData name="Fraser Reilly-King" userId="257bf221-bf48-4c07-ac6a-e6639c2ed145" providerId="ADAL" clId="{AF018D5B-0F3E-4B7A-A449-47FC74000AD7}" dt="2019-01-24T21:14:41.960" v="97" actId="14100"/>
          <ac:spMkLst>
            <pc:docMk/>
            <pc:sldMk cId="1331598327" sldId="348"/>
            <ac:spMk id="3" creationId="{06FFC6AE-53B1-4A50-B620-60BE3211D821}"/>
          </ac:spMkLst>
        </pc:spChg>
        <pc:picChg chg="add mod">
          <ac:chgData name="Fraser Reilly-King" userId="257bf221-bf48-4c07-ac6a-e6639c2ed145" providerId="ADAL" clId="{AF018D5B-0F3E-4B7A-A449-47FC74000AD7}" dt="2019-01-24T21:14:38.325" v="96" actId="1076"/>
          <ac:picMkLst>
            <pc:docMk/>
            <pc:sldMk cId="1331598327" sldId="348"/>
            <ac:picMk id="5" creationId="{78B04677-CA39-4C89-A151-C0043BCC88BD}"/>
          </ac:picMkLst>
        </pc:picChg>
        <pc:picChg chg="add mod">
          <ac:chgData name="Fraser Reilly-King" userId="257bf221-bf48-4c07-ac6a-e6639c2ed145" providerId="ADAL" clId="{AF018D5B-0F3E-4B7A-A449-47FC74000AD7}" dt="2019-01-24T21:15:11.143" v="100" actId="1076"/>
          <ac:picMkLst>
            <pc:docMk/>
            <pc:sldMk cId="1331598327" sldId="348"/>
            <ac:picMk id="7" creationId="{85D70FE9-E457-47A6-BD9E-A6E9678F16F5}"/>
          </ac:picMkLst>
        </pc:picChg>
      </pc:sldChg>
      <pc:sldChg chg="modSp">
        <pc:chgData name="Fraser Reilly-King" userId="257bf221-bf48-4c07-ac6a-e6639c2ed145" providerId="ADAL" clId="{AF018D5B-0F3E-4B7A-A449-47FC74000AD7}" dt="2019-01-24T21:20:50.884" v="164" actId="1076"/>
        <pc:sldMkLst>
          <pc:docMk/>
          <pc:sldMk cId="2494978281" sldId="350"/>
        </pc:sldMkLst>
        <pc:spChg chg="mod">
          <ac:chgData name="Fraser Reilly-King" userId="257bf221-bf48-4c07-ac6a-e6639c2ed145" providerId="ADAL" clId="{AF018D5B-0F3E-4B7A-A449-47FC74000AD7}" dt="2019-01-24T21:19:16.249" v="129" actId="20577"/>
          <ac:spMkLst>
            <pc:docMk/>
            <pc:sldMk cId="2494978281" sldId="350"/>
            <ac:spMk id="2" creationId="{5A113208-049A-4385-9235-480146F73B86}"/>
          </ac:spMkLst>
        </pc:spChg>
        <pc:spChg chg="mod">
          <ac:chgData name="Fraser Reilly-King" userId="257bf221-bf48-4c07-ac6a-e6639c2ed145" providerId="ADAL" clId="{AF018D5B-0F3E-4B7A-A449-47FC74000AD7}" dt="2019-01-24T21:20:28.555" v="159" actId="1037"/>
          <ac:spMkLst>
            <pc:docMk/>
            <pc:sldMk cId="2494978281" sldId="350"/>
            <ac:spMk id="4" creationId="{3B98D325-0236-4130-AF70-7A47B150090D}"/>
          </ac:spMkLst>
        </pc:spChg>
        <pc:spChg chg="mod">
          <ac:chgData name="Fraser Reilly-King" userId="257bf221-bf48-4c07-ac6a-e6639c2ed145" providerId="ADAL" clId="{AF018D5B-0F3E-4B7A-A449-47FC74000AD7}" dt="2019-01-24T21:20:41.907" v="163" actId="14100"/>
          <ac:spMkLst>
            <pc:docMk/>
            <pc:sldMk cId="2494978281" sldId="350"/>
            <ac:spMk id="11" creationId="{B5E939A6-FADB-4CD8-A7D1-1B760A211D6C}"/>
          </ac:spMkLst>
        </pc:spChg>
        <pc:picChg chg="mod">
          <ac:chgData name="Fraser Reilly-King" userId="257bf221-bf48-4c07-ac6a-e6639c2ed145" providerId="ADAL" clId="{AF018D5B-0F3E-4B7A-A449-47FC74000AD7}" dt="2019-01-24T21:20:32.347" v="160" actId="1037"/>
          <ac:picMkLst>
            <pc:docMk/>
            <pc:sldMk cId="2494978281" sldId="350"/>
            <ac:picMk id="1026" creationId="{8D9E415A-DC30-4C0C-84F1-B6193261242B}"/>
          </ac:picMkLst>
        </pc:picChg>
        <pc:picChg chg="mod">
          <ac:chgData name="Fraser Reilly-King" userId="257bf221-bf48-4c07-ac6a-e6639c2ed145" providerId="ADAL" clId="{AF018D5B-0F3E-4B7A-A449-47FC74000AD7}" dt="2019-01-24T21:20:50.884" v="164" actId="1076"/>
          <ac:picMkLst>
            <pc:docMk/>
            <pc:sldMk cId="2494978281" sldId="350"/>
            <ac:picMk id="1028" creationId="{04C8A4FD-A80A-43BA-9529-6A288F52ECA3}"/>
          </ac:picMkLst>
        </pc:picChg>
      </pc:sldChg>
      <pc:sldChg chg="modSp">
        <pc:chgData name="Fraser Reilly-King" userId="257bf221-bf48-4c07-ac6a-e6639c2ed145" providerId="ADAL" clId="{AF018D5B-0F3E-4B7A-A449-47FC74000AD7}" dt="2019-01-24T21:08:07.579" v="25" actId="1036"/>
        <pc:sldMkLst>
          <pc:docMk/>
          <pc:sldMk cId="4237631232" sldId="351"/>
        </pc:sldMkLst>
        <pc:graphicFrameChg chg="mod">
          <ac:chgData name="Fraser Reilly-King" userId="257bf221-bf48-4c07-ac6a-e6639c2ed145" providerId="ADAL" clId="{AF018D5B-0F3E-4B7A-A449-47FC74000AD7}" dt="2019-01-24T21:08:07.579" v="25" actId="1036"/>
          <ac:graphicFrameMkLst>
            <pc:docMk/>
            <pc:sldMk cId="4237631232" sldId="351"/>
            <ac:graphicFrameMk id="7" creationId="{00000000-0000-0000-0000-000000000000}"/>
          </ac:graphicFrameMkLst>
        </pc:graphicFrameChg>
      </pc:sldChg>
    </pc:docChg>
  </pc:docChgLst>
  <pc:docChgLst>
    <pc:chgData name="Fraser Reilly-King" userId="257bf221-bf48-4c07-ac6a-e6639c2ed145" providerId="ADAL" clId="{0944F9C8-5876-4166-92C4-7CA93FB23FF0}"/>
    <pc:docChg chg="custSel modSld">
      <pc:chgData name="Fraser Reilly-King" userId="257bf221-bf48-4c07-ac6a-e6639c2ed145" providerId="ADAL" clId="{0944F9C8-5876-4166-92C4-7CA93FB23FF0}" dt="2019-01-29T13:10:36.749" v="100" actId="255"/>
      <pc:docMkLst>
        <pc:docMk/>
      </pc:docMkLst>
      <pc:sldChg chg="modSp">
        <pc:chgData name="Fraser Reilly-King" userId="257bf221-bf48-4c07-ac6a-e6639c2ed145" providerId="ADAL" clId="{0944F9C8-5876-4166-92C4-7CA93FB23FF0}" dt="2019-01-29T13:10:36.749" v="100" actId="255"/>
        <pc:sldMkLst>
          <pc:docMk/>
          <pc:sldMk cId="1414284892" sldId="341"/>
        </pc:sldMkLst>
        <pc:spChg chg="mod">
          <ac:chgData name="Fraser Reilly-King" userId="257bf221-bf48-4c07-ac6a-e6639c2ed145" providerId="ADAL" clId="{0944F9C8-5876-4166-92C4-7CA93FB23FF0}" dt="2019-01-29T13:10:36.749" v="100" actId="255"/>
          <ac:spMkLst>
            <pc:docMk/>
            <pc:sldMk cId="1414284892" sldId="341"/>
            <ac:spMk id="7" creationId="{7467F94F-9E01-428E-90B8-ED1DE30E4AEF}"/>
          </ac:spMkLst>
        </pc:spChg>
        <pc:picChg chg="mod">
          <ac:chgData name="Fraser Reilly-King" userId="257bf221-bf48-4c07-ac6a-e6639c2ed145" providerId="ADAL" clId="{0944F9C8-5876-4166-92C4-7CA93FB23FF0}" dt="2019-01-29T13:09:10.613" v="95" actId="1038"/>
          <ac:picMkLst>
            <pc:docMk/>
            <pc:sldMk cId="1414284892" sldId="341"/>
            <ac:picMk id="8" creationId="{65E04FE2-8920-4A00-BFD9-8F5C6AFE441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D8BC7-2F0C-461B-AD05-06BD4510D2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C3619704-D028-45DD-8D7D-77FA86AC7473}">
      <dgm:prSet phldrT="[Text]" custT="1"/>
      <dgm:spPr>
        <a:solidFill>
          <a:srgbClr val="008000"/>
        </a:solidFill>
        <a:ln>
          <a:solidFill>
            <a:srgbClr val="008000"/>
          </a:solidFill>
        </a:ln>
      </dgm:spPr>
      <dgm:t>
        <a:bodyPr/>
        <a:lstStyle/>
        <a:p>
          <a:r>
            <a:rPr lang="en-CA" sz="2000" dirty="0"/>
            <a:t>Timely</a:t>
          </a:r>
        </a:p>
      </dgm:t>
    </dgm:pt>
    <dgm:pt modelId="{408D2EAD-6260-49BF-A48C-E577F7E0D0C8}" type="parTrans" cxnId="{28B9D052-E134-4790-9500-BA57BADC2711}">
      <dgm:prSet/>
      <dgm:spPr/>
      <dgm:t>
        <a:bodyPr/>
        <a:lstStyle/>
        <a:p>
          <a:endParaRPr lang="en-CA"/>
        </a:p>
      </dgm:t>
    </dgm:pt>
    <dgm:pt modelId="{63FB77CC-7510-492F-877A-5990E4CBD85E}" type="sibTrans" cxnId="{28B9D052-E134-4790-9500-BA57BADC2711}">
      <dgm:prSet/>
      <dgm:spPr>
        <a:solidFill>
          <a:srgbClr val="5BA830"/>
        </a:solidFill>
        <a:ln>
          <a:solidFill>
            <a:srgbClr val="5BA830"/>
          </a:solidFill>
        </a:ln>
      </dgm:spPr>
      <dgm:t>
        <a:bodyPr/>
        <a:lstStyle/>
        <a:p>
          <a:endParaRPr lang="en-CA"/>
        </a:p>
      </dgm:t>
    </dgm:pt>
    <dgm:pt modelId="{132BEFE1-2166-468C-852D-DE66F7B7B7BE}">
      <dgm:prSet phldrT="[Text]"/>
      <dgm:spPr/>
      <dgm:t>
        <a:bodyPr/>
        <a:lstStyle/>
        <a:p>
          <a:r>
            <a:rPr lang="en-CA" dirty="0"/>
            <a:t>Sufficient notice, relevant time frames</a:t>
          </a:r>
        </a:p>
      </dgm:t>
    </dgm:pt>
    <dgm:pt modelId="{4F2779A7-C7F3-46D8-B3CF-36298F627485}" type="parTrans" cxnId="{FFB62BA4-806D-4C56-A0E6-796F75B7BB12}">
      <dgm:prSet/>
      <dgm:spPr/>
      <dgm:t>
        <a:bodyPr/>
        <a:lstStyle/>
        <a:p>
          <a:endParaRPr lang="en-CA"/>
        </a:p>
      </dgm:t>
    </dgm:pt>
    <dgm:pt modelId="{436D8890-FE94-4375-87E9-7DE8B3F42CF0}" type="sibTrans" cxnId="{FFB62BA4-806D-4C56-A0E6-796F75B7BB12}">
      <dgm:prSet/>
      <dgm:spPr/>
      <dgm:t>
        <a:bodyPr/>
        <a:lstStyle/>
        <a:p>
          <a:endParaRPr lang="en-CA"/>
        </a:p>
      </dgm:t>
    </dgm:pt>
    <dgm:pt modelId="{17036A9F-68F8-463E-BB1A-88BF25F32B43}">
      <dgm:prSet phldrT="[Text]" custT="1"/>
      <dgm:spPr>
        <a:solidFill>
          <a:srgbClr val="008000"/>
        </a:solidFill>
        <a:ln>
          <a:solidFill>
            <a:srgbClr val="008000"/>
          </a:solidFill>
        </a:ln>
      </dgm:spPr>
      <dgm:t>
        <a:bodyPr/>
        <a:lstStyle/>
        <a:p>
          <a:r>
            <a:rPr lang="en-CA" sz="2000" dirty="0"/>
            <a:t>Open</a:t>
          </a:r>
        </a:p>
      </dgm:t>
    </dgm:pt>
    <dgm:pt modelId="{A514BC2B-E0C6-4706-BB91-160488B21543}" type="parTrans" cxnId="{B380AA6D-DE25-43B1-A5FC-391760DDE592}">
      <dgm:prSet/>
      <dgm:spPr/>
      <dgm:t>
        <a:bodyPr/>
        <a:lstStyle/>
        <a:p>
          <a:endParaRPr lang="en-CA"/>
        </a:p>
      </dgm:t>
    </dgm:pt>
    <dgm:pt modelId="{5F0DF7B5-1F8F-418B-95F7-6C08B0C9DF38}" type="sibTrans" cxnId="{B380AA6D-DE25-43B1-A5FC-391760DDE592}">
      <dgm:prSet/>
      <dgm:spPr>
        <a:solidFill>
          <a:srgbClr val="5BA830"/>
        </a:solidFill>
        <a:ln>
          <a:solidFill>
            <a:srgbClr val="5BA830"/>
          </a:solidFill>
        </a:ln>
      </dgm:spPr>
      <dgm:t>
        <a:bodyPr/>
        <a:lstStyle/>
        <a:p>
          <a:endParaRPr lang="en-CA"/>
        </a:p>
      </dgm:t>
    </dgm:pt>
    <dgm:pt modelId="{BA78E083-E4A1-4089-84F0-BE478E15496A}">
      <dgm:prSet phldrT="[Text]"/>
      <dgm:spPr/>
      <dgm:t>
        <a:bodyPr/>
        <a:lstStyle/>
        <a:p>
          <a:r>
            <a:rPr lang="en-CA" dirty="0"/>
            <a:t>Equal opportunities for access, effective models</a:t>
          </a:r>
        </a:p>
      </dgm:t>
    </dgm:pt>
    <dgm:pt modelId="{FD5F9D26-16C9-4DC4-97E0-8F6DE0BA58F0}" type="parTrans" cxnId="{46741E3F-B730-4718-A571-8D3CFE4F5951}">
      <dgm:prSet/>
      <dgm:spPr/>
      <dgm:t>
        <a:bodyPr/>
        <a:lstStyle/>
        <a:p>
          <a:endParaRPr lang="en-CA"/>
        </a:p>
      </dgm:t>
    </dgm:pt>
    <dgm:pt modelId="{0B1A5C1E-209E-4592-82A7-CE32D4FD4AE2}" type="sibTrans" cxnId="{46741E3F-B730-4718-A571-8D3CFE4F5951}">
      <dgm:prSet/>
      <dgm:spPr/>
      <dgm:t>
        <a:bodyPr/>
        <a:lstStyle/>
        <a:p>
          <a:endParaRPr lang="en-CA"/>
        </a:p>
      </dgm:t>
    </dgm:pt>
    <dgm:pt modelId="{4B4BE6D7-94AA-40FF-8EF7-992A88D64848}">
      <dgm:prSet phldrT="[Text]" custT="1"/>
      <dgm:spPr>
        <a:solidFill>
          <a:srgbClr val="008000"/>
        </a:solidFill>
        <a:ln>
          <a:solidFill>
            <a:srgbClr val="008000"/>
          </a:solidFill>
        </a:ln>
      </dgm:spPr>
      <dgm:t>
        <a:bodyPr/>
        <a:lstStyle/>
        <a:p>
          <a:r>
            <a:rPr lang="en-CA" sz="2000" dirty="0"/>
            <a:t>Transparent </a:t>
          </a:r>
        </a:p>
      </dgm:t>
    </dgm:pt>
    <dgm:pt modelId="{EFA03ABC-3865-41E4-A69C-C3F76AF85232}" type="parTrans" cxnId="{E9470219-366D-4C5A-B743-DC6666734B5C}">
      <dgm:prSet/>
      <dgm:spPr/>
      <dgm:t>
        <a:bodyPr/>
        <a:lstStyle/>
        <a:p>
          <a:endParaRPr lang="en-CA"/>
        </a:p>
      </dgm:t>
    </dgm:pt>
    <dgm:pt modelId="{670E7B9F-6D2D-401D-9DED-47CBC154AF1B}" type="sibTrans" cxnId="{E9470219-366D-4C5A-B743-DC6666734B5C}">
      <dgm:prSet/>
      <dgm:spPr>
        <a:solidFill>
          <a:srgbClr val="5BA830"/>
        </a:solidFill>
        <a:ln>
          <a:solidFill>
            <a:srgbClr val="5BA830"/>
          </a:solidFill>
        </a:ln>
      </dgm:spPr>
      <dgm:t>
        <a:bodyPr/>
        <a:lstStyle/>
        <a:p>
          <a:endParaRPr lang="en-CA"/>
        </a:p>
      </dgm:t>
    </dgm:pt>
    <dgm:pt modelId="{297343B5-FFBE-4B19-AFDD-2594759C7593}">
      <dgm:prSet phldrT="[Text]"/>
      <dgm:spPr/>
      <dgm:t>
        <a:bodyPr/>
        <a:lstStyle/>
        <a:p>
          <a:r>
            <a:rPr lang="en-CA" dirty="0"/>
            <a:t>Process and purpose clear</a:t>
          </a:r>
        </a:p>
      </dgm:t>
    </dgm:pt>
    <dgm:pt modelId="{D44C19E2-E8BF-495C-94E3-05FEF194BC65}" type="parTrans" cxnId="{16AF0BAF-6D16-4D25-8527-781F6ABD1530}">
      <dgm:prSet/>
      <dgm:spPr/>
      <dgm:t>
        <a:bodyPr/>
        <a:lstStyle/>
        <a:p>
          <a:endParaRPr lang="en-CA"/>
        </a:p>
      </dgm:t>
    </dgm:pt>
    <dgm:pt modelId="{695153A6-EC5D-4C48-8262-AE1411F60800}" type="sibTrans" cxnId="{16AF0BAF-6D16-4D25-8527-781F6ABD1530}">
      <dgm:prSet/>
      <dgm:spPr/>
      <dgm:t>
        <a:bodyPr/>
        <a:lstStyle/>
        <a:p>
          <a:endParaRPr lang="en-CA"/>
        </a:p>
      </dgm:t>
    </dgm:pt>
    <dgm:pt modelId="{27C126C2-01C9-460F-BF10-1A7A2F4A4CD2}">
      <dgm:prSet phldrT="[Text]" custT="1"/>
      <dgm:spPr>
        <a:solidFill>
          <a:srgbClr val="008000"/>
        </a:solidFill>
        <a:ln>
          <a:solidFill>
            <a:srgbClr val="008000"/>
          </a:solidFill>
        </a:ln>
      </dgm:spPr>
      <dgm:t>
        <a:bodyPr/>
        <a:lstStyle/>
        <a:p>
          <a:r>
            <a:rPr lang="en-CA" sz="2000" dirty="0"/>
            <a:t>Informed</a:t>
          </a:r>
        </a:p>
      </dgm:t>
    </dgm:pt>
    <dgm:pt modelId="{914DD315-8658-4ABA-A6F7-073FE06941F7}" type="parTrans" cxnId="{ACC5C5C4-4686-43A8-B46D-506B30280C17}">
      <dgm:prSet/>
      <dgm:spPr/>
      <dgm:t>
        <a:bodyPr/>
        <a:lstStyle/>
        <a:p>
          <a:endParaRPr lang="en-CA"/>
        </a:p>
      </dgm:t>
    </dgm:pt>
    <dgm:pt modelId="{3677D7F6-A50C-4998-B396-2DB34972F9FC}" type="sibTrans" cxnId="{ACC5C5C4-4686-43A8-B46D-506B30280C17}">
      <dgm:prSet/>
      <dgm:spPr>
        <a:solidFill>
          <a:srgbClr val="5BA830"/>
        </a:solidFill>
        <a:ln>
          <a:solidFill>
            <a:srgbClr val="5BA830"/>
          </a:solidFill>
        </a:ln>
      </dgm:spPr>
      <dgm:t>
        <a:bodyPr/>
        <a:lstStyle/>
        <a:p>
          <a:endParaRPr lang="en-CA"/>
        </a:p>
      </dgm:t>
    </dgm:pt>
    <dgm:pt modelId="{B36B786E-0C70-498E-99A1-2BF5D054681F}">
      <dgm:prSet phldrT="[Text]"/>
      <dgm:spPr/>
      <dgm:t>
        <a:bodyPr/>
        <a:lstStyle/>
        <a:p>
          <a:r>
            <a:rPr lang="en-CA" dirty="0"/>
            <a:t>Preparatory documents and follow-up provided</a:t>
          </a:r>
        </a:p>
      </dgm:t>
    </dgm:pt>
    <dgm:pt modelId="{E4C8E2A5-BD6D-41C6-B234-0394F18B50BA}" type="parTrans" cxnId="{67C82316-5073-4F73-8F89-54F1189772EE}">
      <dgm:prSet/>
      <dgm:spPr/>
      <dgm:t>
        <a:bodyPr/>
        <a:lstStyle/>
        <a:p>
          <a:endParaRPr lang="en-CA"/>
        </a:p>
      </dgm:t>
    </dgm:pt>
    <dgm:pt modelId="{EF5F1A02-3729-4D45-A7F6-3E0EF458F015}" type="sibTrans" cxnId="{67C82316-5073-4F73-8F89-54F1189772EE}">
      <dgm:prSet/>
      <dgm:spPr/>
      <dgm:t>
        <a:bodyPr/>
        <a:lstStyle/>
        <a:p>
          <a:endParaRPr lang="en-CA"/>
        </a:p>
      </dgm:t>
    </dgm:pt>
    <dgm:pt modelId="{627FB406-F7D9-498D-B7A3-E2FA2AEFF946}">
      <dgm:prSet phldrT="[Text]" custT="1"/>
      <dgm:spPr>
        <a:solidFill>
          <a:srgbClr val="008000"/>
        </a:solidFill>
        <a:ln>
          <a:solidFill>
            <a:srgbClr val="008000"/>
          </a:solidFill>
        </a:ln>
      </dgm:spPr>
      <dgm:t>
        <a:bodyPr/>
        <a:lstStyle/>
        <a:p>
          <a:r>
            <a:rPr lang="en-CA" sz="2000" dirty="0"/>
            <a:t>Iterative</a:t>
          </a:r>
        </a:p>
      </dgm:t>
    </dgm:pt>
    <dgm:pt modelId="{9232C3E4-3269-4192-A3E0-60D74C281C66}" type="parTrans" cxnId="{4EE7ED7E-1156-4941-A2FF-D096AD2F5B0D}">
      <dgm:prSet/>
      <dgm:spPr/>
      <dgm:t>
        <a:bodyPr/>
        <a:lstStyle/>
        <a:p>
          <a:endParaRPr lang="en-CA"/>
        </a:p>
      </dgm:t>
    </dgm:pt>
    <dgm:pt modelId="{270B6A7A-1EBF-489F-B561-0441620EE672}" type="sibTrans" cxnId="{4EE7ED7E-1156-4941-A2FF-D096AD2F5B0D}">
      <dgm:prSet/>
      <dgm:spPr>
        <a:solidFill>
          <a:srgbClr val="5BA830"/>
        </a:solidFill>
        <a:ln>
          <a:solidFill>
            <a:srgbClr val="5BA830"/>
          </a:solidFill>
        </a:ln>
      </dgm:spPr>
      <dgm:t>
        <a:bodyPr/>
        <a:lstStyle/>
        <a:p>
          <a:endParaRPr lang="en-CA"/>
        </a:p>
      </dgm:t>
    </dgm:pt>
    <dgm:pt modelId="{B71F06A7-C6C9-44EF-9D54-9EFF58530C05}">
      <dgm:prSet phldrT="[Text]"/>
      <dgm:spPr/>
      <dgm:t>
        <a:bodyPr/>
        <a:lstStyle/>
        <a:p>
          <a:r>
            <a:rPr lang="en-CA" dirty="0"/>
            <a:t>Engagement is ongoing  </a:t>
          </a:r>
        </a:p>
      </dgm:t>
    </dgm:pt>
    <dgm:pt modelId="{9DA4083A-9706-4935-B7D1-3832EA7FB69D}" type="parTrans" cxnId="{84126CE5-D582-4576-83F6-E62DD9762102}">
      <dgm:prSet/>
      <dgm:spPr/>
      <dgm:t>
        <a:bodyPr/>
        <a:lstStyle/>
        <a:p>
          <a:endParaRPr lang="en-CA"/>
        </a:p>
      </dgm:t>
    </dgm:pt>
    <dgm:pt modelId="{80C69E5A-831E-45FC-9A9B-352DADA0D38B}" type="sibTrans" cxnId="{84126CE5-D582-4576-83F6-E62DD9762102}">
      <dgm:prSet/>
      <dgm:spPr/>
      <dgm:t>
        <a:bodyPr/>
        <a:lstStyle/>
        <a:p>
          <a:endParaRPr lang="en-CA"/>
        </a:p>
      </dgm:t>
    </dgm:pt>
    <dgm:pt modelId="{70F86A48-7BD7-4569-A3FF-CC57713C6DF1}" type="pres">
      <dgm:prSet presAssocID="{0A8D8BC7-2F0C-461B-AD05-06BD4510D291}" presName="linear" presStyleCnt="0">
        <dgm:presLayoutVars>
          <dgm:animLvl val="lvl"/>
          <dgm:resizeHandles val="exact"/>
        </dgm:presLayoutVars>
      </dgm:prSet>
      <dgm:spPr/>
    </dgm:pt>
    <dgm:pt modelId="{E7B677F2-0B51-4BA8-B395-B8B56EC13FD3}" type="pres">
      <dgm:prSet presAssocID="{C3619704-D028-45DD-8D7D-77FA86AC7473}" presName="parentText" presStyleLbl="node1" presStyleIdx="0" presStyleCnt="5" custLinFactNeighborX="-995">
        <dgm:presLayoutVars>
          <dgm:chMax val="0"/>
          <dgm:bulletEnabled val="1"/>
        </dgm:presLayoutVars>
      </dgm:prSet>
      <dgm:spPr/>
    </dgm:pt>
    <dgm:pt modelId="{BC1DD2A1-06B5-474A-AD61-65917B448007}" type="pres">
      <dgm:prSet presAssocID="{C3619704-D028-45DD-8D7D-77FA86AC7473}" presName="childText" presStyleLbl="revTx" presStyleIdx="0" presStyleCnt="5">
        <dgm:presLayoutVars>
          <dgm:bulletEnabled val="1"/>
        </dgm:presLayoutVars>
      </dgm:prSet>
      <dgm:spPr/>
    </dgm:pt>
    <dgm:pt modelId="{90EE8B46-E534-4B5D-81D5-8C4BD7A1E29C}" type="pres">
      <dgm:prSet presAssocID="{17036A9F-68F8-463E-BB1A-88BF25F32B43}" presName="parentText" presStyleLbl="node1" presStyleIdx="1" presStyleCnt="5">
        <dgm:presLayoutVars>
          <dgm:chMax val="0"/>
          <dgm:bulletEnabled val="1"/>
        </dgm:presLayoutVars>
      </dgm:prSet>
      <dgm:spPr/>
    </dgm:pt>
    <dgm:pt modelId="{1E2C6D3A-8A9A-42FC-9AC6-21FB261BFD77}" type="pres">
      <dgm:prSet presAssocID="{17036A9F-68F8-463E-BB1A-88BF25F32B43}" presName="childText" presStyleLbl="revTx" presStyleIdx="1" presStyleCnt="5">
        <dgm:presLayoutVars>
          <dgm:bulletEnabled val="1"/>
        </dgm:presLayoutVars>
      </dgm:prSet>
      <dgm:spPr/>
    </dgm:pt>
    <dgm:pt modelId="{35E625B2-A49E-49BA-9C82-800B467578AA}" type="pres">
      <dgm:prSet presAssocID="{4B4BE6D7-94AA-40FF-8EF7-992A88D64848}" presName="parentText" presStyleLbl="node1" presStyleIdx="2" presStyleCnt="5">
        <dgm:presLayoutVars>
          <dgm:chMax val="0"/>
          <dgm:bulletEnabled val="1"/>
        </dgm:presLayoutVars>
      </dgm:prSet>
      <dgm:spPr/>
    </dgm:pt>
    <dgm:pt modelId="{81D4CCFA-C257-4A84-8D05-CD0870499F67}" type="pres">
      <dgm:prSet presAssocID="{4B4BE6D7-94AA-40FF-8EF7-992A88D64848}" presName="childText" presStyleLbl="revTx" presStyleIdx="2" presStyleCnt="5">
        <dgm:presLayoutVars>
          <dgm:bulletEnabled val="1"/>
        </dgm:presLayoutVars>
      </dgm:prSet>
      <dgm:spPr/>
    </dgm:pt>
    <dgm:pt modelId="{5E122E62-C14F-4229-8E95-9E21D086FC99}" type="pres">
      <dgm:prSet presAssocID="{27C126C2-01C9-460F-BF10-1A7A2F4A4CD2}" presName="parentText" presStyleLbl="node1" presStyleIdx="3" presStyleCnt="5">
        <dgm:presLayoutVars>
          <dgm:chMax val="0"/>
          <dgm:bulletEnabled val="1"/>
        </dgm:presLayoutVars>
      </dgm:prSet>
      <dgm:spPr/>
    </dgm:pt>
    <dgm:pt modelId="{57F68445-8706-4C1D-A56E-328F1457CDA3}" type="pres">
      <dgm:prSet presAssocID="{27C126C2-01C9-460F-BF10-1A7A2F4A4CD2}" presName="childText" presStyleLbl="revTx" presStyleIdx="3" presStyleCnt="5">
        <dgm:presLayoutVars>
          <dgm:bulletEnabled val="1"/>
        </dgm:presLayoutVars>
      </dgm:prSet>
      <dgm:spPr/>
    </dgm:pt>
    <dgm:pt modelId="{8E63F063-5256-4E97-9915-452CE20499A1}" type="pres">
      <dgm:prSet presAssocID="{627FB406-F7D9-498D-B7A3-E2FA2AEFF946}" presName="parentText" presStyleLbl="node1" presStyleIdx="4" presStyleCnt="5">
        <dgm:presLayoutVars>
          <dgm:chMax val="0"/>
          <dgm:bulletEnabled val="1"/>
        </dgm:presLayoutVars>
      </dgm:prSet>
      <dgm:spPr/>
    </dgm:pt>
    <dgm:pt modelId="{7CED1228-5C24-4999-8138-0641367912B7}" type="pres">
      <dgm:prSet presAssocID="{627FB406-F7D9-498D-B7A3-E2FA2AEFF946}" presName="childText" presStyleLbl="revTx" presStyleIdx="4" presStyleCnt="5">
        <dgm:presLayoutVars>
          <dgm:bulletEnabled val="1"/>
        </dgm:presLayoutVars>
      </dgm:prSet>
      <dgm:spPr/>
    </dgm:pt>
  </dgm:ptLst>
  <dgm:cxnLst>
    <dgm:cxn modelId="{F98DAB0B-973A-4897-A873-B86C5F51D1CD}" type="presOf" srcId="{132BEFE1-2166-468C-852D-DE66F7B7B7BE}" destId="{BC1DD2A1-06B5-474A-AD61-65917B448007}" srcOrd="0" destOrd="0" presId="urn:microsoft.com/office/officeart/2005/8/layout/vList2"/>
    <dgm:cxn modelId="{67C82316-5073-4F73-8F89-54F1189772EE}" srcId="{27C126C2-01C9-460F-BF10-1A7A2F4A4CD2}" destId="{B36B786E-0C70-498E-99A1-2BF5D054681F}" srcOrd="0" destOrd="0" parTransId="{E4C8E2A5-BD6D-41C6-B234-0394F18B50BA}" sibTransId="{EF5F1A02-3729-4D45-A7F6-3E0EF458F015}"/>
    <dgm:cxn modelId="{E9470219-366D-4C5A-B743-DC6666734B5C}" srcId="{0A8D8BC7-2F0C-461B-AD05-06BD4510D291}" destId="{4B4BE6D7-94AA-40FF-8EF7-992A88D64848}" srcOrd="2" destOrd="0" parTransId="{EFA03ABC-3865-41E4-A69C-C3F76AF85232}" sibTransId="{670E7B9F-6D2D-401D-9DED-47CBC154AF1B}"/>
    <dgm:cxn modelId="{94427524-7B7B-4AA0-9FE1-05441ADB60A0}" type="presOf" srcId="{297343B5-FFBE-4B19-AFDD-2594759C7593}" destId="{81D4CCFA-C257-4A84-8D05-CD0870499F67}" srcOrd="0" destOrd="0" presId="urn:microsoft.com/office/officeart/2005/8/layout/vList2"/>
    <dgm:cxn modelId="{46741E3F-B730-4718-A571-8D3CFE4F5951}" srcId="{17036A9F-68F8-463E-BB1A-88BF25F32B43}" destId="{BA78E083-E4A1-4089-84F0-BE478E15496A}" srcOrd="0" destOrd="0" parTransId="{FD5F9D26-16C9-4DC4-97E0-8F6DE0BA58F0}" sibTransId="{0B1A5C1E-209E-4592-82A7-CE32D4FD4AE2}"/>
    <dgm:cxn modelId="{B380AA6D-DE25-43B1-A5FC-391760DDE592}" srcId="{0A8D8BC7-2F0C-461B-AD05-06BD4510D291}" destId="{17036A9F-68F8-463E-BB1A-88BF25F32B43}" srcOrd="1" destOrd="0" parTransId="{A514BC2B-E0C6-4706-BB91-160488B21543}" sibTransId="{5F0DF7B5-1F8F-418B-95F7-6C08B0C9DF38}"/>
    <dgm:cxn modelId="{28B9D052-E134-4790-9500-BA57BADC2711}" srcId="{0A8D8BC7-2F0C-461B-AD05-06BD4510D291}" destId="{C3619704-D028-45DD-8D7D-77FA86AC7473}" srcOrd="0" destOrd="0" parTransId="{408D2EAD-6260-49BF-A48C-E577F7E0D0C8}" sibTransId="{63FB77CC-7510-492F-877A-5990E4CBD85E}"/>
    <dgm:cxn modelId="{C3E3A27D-1BFE-4FC8-8A7E-E9392D042F14}" type="presOf" srcId="{627FB406-F7D9-498D-B7A3-E2FA2AEFF946}" destId="{8E63F063-5256-4E97-9915-452CE20499A1}" srcOrd="0" destOrd="0" presId="urn:microsoft.com/office/officeart/2005/8/layout/vList2"/>
    <dgm:cxn modelId="{4EE7ED7E-1156-4941-A2FF-D096AD2F5B0D}" srcId="{0A8D8BC7-2F0C-461B-AD05-06BD4510D291}" destId="{627FB406-F7D9-498D-B7A3-E2FA2AEFF946}" srcOrd="4" destOrd="0" parTransId="{9232C3E4-3269-4192-A3E0-60D74C281C66}" sibTransId="{270B6A7A-1EBF-489F-B561-0441620EE672}"/>
    <dgm:cxn modelId="{7E911A80-78D9-49A6-B65F-00E75D85913D}" type="presOf" srcId="{17036A9F-68F8-463E-BB1A-88BF25F32B43}" destId="{90EE8B46-E534-4B5D-81D5-8C4BD7A1E29C}" srcOrd="0" destOrd="0" presId="urn:microsoft.com/office/officeart/2005/8/layout/vList2"/>
    <dgm:cxn modelId="{66517980-AE31-48FB-AB98-56A2E394C17B}" type="presOf" srcId="{B36B786E-0C70-498E-99A1-2BF5D054681F}" destId="{57F68445-8706-4C1D-A56E-328F1457CDA3}" srcOrd="0" destOrd="0" presId="urn:microsoft.com/office/officeart/2005/8/layout/vList2"/>
    <dgm:cxn modelId="{EB416784-F1AC-4C0C-9DF0-0471E6A301CF}" type="presOf" srcId="{BA78E083-E4A1-4089-84F0-BE478E15496A}" destId="{1E2C6D3A-8A9A-42FC-9AC6-21FB261BFD77}" srcOrd="0" destOrd="0" presId="urn:microsoft.com/office/officeart/2005/8/layout/vList2"/>
    <dgm:cxn modelId="{FFB62BA4-806D-4C56-A0E6-796F75B7BB12}" srcId="{C3619704-D028-45DD-8D7D-77FA86AC7473}" destId="{132BEFE1-2166-468C-852D-DE66F7B7B7BE}" srcOrd="0" destOrd="0" parTransId="{4F2779A7-C7F3-46D8-B3CF-36298F627485}" sibTransId="{436D8890-FE94-4375-87E9-7DE8B3F42CF0}"/>
    <dgm:cxn modelId="{F9471CAC-8DA4-4FAA-B61A-3A3E464CC208}" type="presOf" srcId="{B71F06A7-C6C9-44EF-9D54-9EFF58530C05}" destId="{7CED1228-5C24-4999-8138-0641367912B7}" srcOrd="0" destOrd="0" presId="urn:microsoft.com/office/officeart/2005/8/layout/vList2"/>
    <dgm:cxn modelId="{16AF0BAF-6D16-4D25-8527-781F6ABD1530}" srcId="{4B4BE6D7-94AA-40FF-8EF7-992A88D64848}" destId="{297343B5-FFBE-4B19-AFDD-2594759C7593}" srcOrd="0" destOrd="0" parTransId="{D44C19E2-E8BF-495C-94E3-05FEF194BC65}" sibTransId="{695153A6-EC5D-4C48-8262-AE1411F60800}"/>
    <dgm:cxn modelId="{ACC5C5C4-4686-43A8-B46D-506B30280C17}" srcId="{0A8D8BC7-2F0C-461B-AD05-06BD4510D291}" destId="{27C126C2-01C9-460F-BF10-1A7A2F4A4CD2}" srcOrd="3" destOrd="0" parTransId="{914DD315-8658-4ABA-A6F7-073FE06941F7}" sibTransId="{3677D7F6-A50C-4998-B396-2DB34972F9FC}"/>
    <dgm:cxn modelId="{E921EDC4-263E-4E51-8BB8-35AE27C3D09E}" type="presOf" srcId="{27C126C2-01C9-460F-BF10-1A7A2F4A4CD2}" destId="{5E122E62-C14F-4229-8E95-9E21D086FC99}" srcOrd="0" destOrd="0" presId="urn:microsoft.com/office/officeart/2005/8/layout/vList2"/>
    <dgm:cxn modelId="{FD8EB3C5-5F28-441C-8291-0532424B2890}" type="presOf" srcId="{4B4BE6D7-94AA-40FF-8EF7-992A88D64848}" destId="{35E625B2-A49E-49BA-9C82-800B467578AA}" srcOrd="0" destOrd="0" presId="urn:microsoft.com/office/officeart/2005/8/layout/vList2"/>
    <dgm:cxn modelId="{FD5BBDE3-E26B-4776-97FC-D763BBE889E9}" type="presOf" srcId="{0A8D8BC7-2F0C-461B-AD05-06BD4510D291}" destId="{70F86A48-7BD7-4569-A3FF-CC57713C6DF1}" srcOrd="0" destOrd="0" presId="urn:microsoft.com/office/officeart/2005/8/layout/vList2"/>
    <dgm:cxn modelId="{84126CE5-D582-4576-83F6-E62DD9762102}" srcId="{627FB406-F7D9-498D-B7A3-E2FA2AEFF946}" destId="{B71F06A7-C6C9-44EF-9D54-9EFF58530C05}" srcOrd="0" destOrd="0" parTransId="{9DA4083A-9706-4935-B7D1-3832EA7FB69D}" sibTransId="{80C69E5A-831E-45FC-9A9B-352DADA0D38B}"/>
    <dgm:cxn modelId="{EB9C16F9-6B51-427D-8FAF-40C48FF21562}" type="presOf" srcId="{C3619704-D028-45DD-8D7D-77FA86AC7473}" destId="{E7B677F2-0B51-4BA8-B395-B8B56EC13FD3}" srcOrd="0" destOrd="0" presId="urn:microsoft.com/office/officeart/2005/8/layout/vList2"/>
    <dgm:cxn modelId="{15391607-59B6-4766-B4E4-EB3C99CFDB22}" type="presParOf" srcId="{70F86A48-7BD7-4569-A3FF-CC57713C6DF1}" destId="{E7B677F2-0B51-4BA8-B395-B8B56EC13FD3}" srcOrd="0" destOrd="0" presId="urn:microsoft.com/office/officeart/2005/8/layout/vList2"/>
    <dgm:cxn modelId="{568AD464-B2FD-4A4F-942D-F7FD81032842}" type="presParOf" srcId="{70F86A48-7BD7-4569-A3FF-CC57713C6DF1}" destId="{BC1DD2A1-06B5-474A-AD61-65917B448007}" srcOrd="1" destOrd="0" presId="urn:microsoft.com/office/officeart/2005/8/layout/vList2"/>
    <dgm:cxn modelId="{B332F5D2-2E11-456A-A8CC-1DE4E872F051}" type="presParOf" srcId="{70F86A48-7BD7-4569-A3FF-CC57713C6DF1}" destId="{90EE8B46-E534-4B5D-81D5-8C4BD7A1E29C}" srcOrd="2" destOrd="0" presId="urn:microsoft.com/office/officeart/2005/8/layout/vList2"/>
    <dgm:cxn modelId="{33EFCD65-6D61-4496-932B-09CD0016F594}" type="presParOf" srcId="{70F86A48-7BD7-4569-A3FF-CC57713C6DF1}" destId="{1E2C6D3A-8A9A-42FC-9AC6-21FB261BFD77}" srcOrd="3" destOrd="0" presId="urn:microsoft.com/office/officeart/2005/8/layout/vList2"/>
    <dgm:cxn modelId="{83664BC5-2714-4D24-BBD7-F0BDFA1E4D20}" type="presParOf" srcId="{70F86A48-7BD7-4569-A3FF-CC57713C6DF1}" destId="{35E625B2-A49E-49BA-9C82-800B467578AA}" srcOrd="4" destOrd="0" presId="urn:microsoft.com/office/officeart/2005/8/layout/vList2"/>
    <dgm:cxn modelId="{8341283B-7AF6-4F56-8D00-52E791AD93C9}" type="presParOf" srcId="{70F86A48-7BD7-4569-A3FF-CC57713C6DF1}" destId="{81D4CCFA-C257-4A84-8D05-CD0870499F67}" srcOrd="5" destOrd="0" presId="urn:microsoft.com/office/officeart/2005/8/layout/vList2"/>
    <dgm:cxn modelId="{622BB2C2-EBCE-413D-8391-4D1D63B174DD}" type="presParOf" srcId="{70F86A48-7BD7-4569-A3FF-CC57713C6DF1}" destId="{5E122E62-C14F-4229-8E95-9E21D086FC99}" srcOrd="6" destOrd="0" presId="urn:microsoft.com/office/officeart/2005/8/layout/vList2"/>
    <dgm:cxn modelId="{00A99033-7440-40CC-BCDB-5EA7F90E2A36}" type="presParOf" srcId="{70F86A48-7BD7-4569-A3FF-CC57713C6DF1}" destId="{57F68445-8706-4C1D-A56E-328F1457CDA3}" srcOrd="7" destOrd="0" presId="urn:microsoft.com/office/officeart/2005/8/layout/vList2"/>
    <dgm:cxn modelId="{0EC8AE78-33E2-4C59-9CDE-B9529FCF484A}" type="presParOf" srcId="{70F86A48-7BD7-4569-A3FF-CC57713C6DF1}" destId="{8E63F063-5256-4E97-9915-452CE20499A1}" srcOrd="8" destOrd="0" presId="urn:microsoft.com/office/officeart/2005/8/layout/vList2"/>
    <dgm:cxn modelId="{22F57D16-F5B0-4C04-B12C-125F19C6D1A6}" type="presParOf" srcId="{70F86A48-7BD7-4569-A3FF-CC57713C6DF1}" destId="{7CED1228-5C24-4999-8138-0641367912B7}"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677F2-0B51-4BA8-B395-B8B56EC13FD3}">
      <dsp:nvSpPr>
        <dsp:cNvPr id="0" name=""/>
        <dsp:cNvSpPr/>
      </dsp:nvSpPr>
      <dsp:spPr>
        <a:xfrm>
          <a:off x="0" y="53670"/>
          <a:ext cx="7344816" cy="468000"/>
        </a:xfrm>
        <a:prstGeom prst="roundRect">
          <a:avLst/>
        </a:prstGeom>
        <a:solidFill>
          <a:srgbClr val="008000"/>
        </a:solidFill>
        <a:ln w="1905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Timely</a:t>
          </a:r>
        </a:p>
      </dsp:txBody>
      <dsp:txXfrm>
        <a:off x="22846" y="76516"/>
        <a:ext cx="7299124" cy="422308"/>
      </dsp:txXfrm>
    </dsp:sp>
    <dsp:sp modelId="{BC1DD2A1-06B5-474A-AD61-65917B448007}">
      <dsp:nvSpPr>
        <dsp:cNvPr id="0" name=""/>
        <dsp:cNvSpPr/>
      </dsp:nvSpPr>
      <dsp:spPr>
        <a:xfrm>
          <a:off x="0" y="521670"/>
          <a:ext cx="734481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9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CA" sz="2000" kern="1200" dirty="0"/>
            <a:t>Sufficient notice, relevant time frames</a:t>
          </a:r>
        </a:p>
      </dsp:txBody>
      <dsp:txXfrm>
        <a:off x="0" y="521670"/>
        <a:ext cx="7344816" cy="414000"/>
      </dsp:txXfrm>
    </dsp:sp>
    <dsp:sp modelId="{90EE8B46-E534-4B5D-81D5-8C4BD7A1E29C}">
      <dsp:nvSpPr>
        <dsp:cNvPr id="0" name=""/>
        <dsp:cNvSpPr/>
      </dsp:nvSpPr>
      <dsp:spPr>
        <a:xfrm>
          <a:off x="0" y="935670"/>
          <a:ext cx="7344816" cy="468000"/>
        </a:xfrm>
        <a:prstGeom prst="roundRect">
          <a:avLst/>
        </a:prstGeom>
        <a:solidFill>
          <a:srgbClr val="008000"/>
        </a:solidFill>
        <a:ln w="1905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Open</a:t>
          </a:r>
        </a:p>
      </dsp:txBody>
      <dsp:txXfrm>
        <a:off x="22846" y="958516"/>
        <a:ext cx="7299124" cy="422308"/>
      </dsp:txXfrm>
    </dsp:sp>
    <dsp:sp modelId="{1E2C6D3A-8A9A-42FC-9AC6-21FB261BFD77}">
      <dsp:nvSpPr>
        <dsp:cNvPr id="0" name=""/>
        <dsp:cNvSpPr/>
      </dsp:nvSpPr>
      <dsp:spPr>
        <a:xfrm>
          <a:off x="0" y="1403670"/>
          <a:ext cx="734481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9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CA" sz="2000" kern="1200" dirty="0"/>
            <a:t>Equal opportunities for access, effective models</a:t>
          </a:r>
        </a:p>
      </dsp:txBody>
      <dsp:txXfrm>
        <a:off x="0" y="1403670"/>
        <a:ext cx="7344816" cy="414000"/>
      </dsp:txXfrm>
    </dsp:sp>
    <dsp:sp modelId="{35E625B2-A49E-49BA-9C82-800B467578AA}">
      <dsp:nvSpPr>
        <dsp:cNvPr id="0" name=""/>
        <dsp:cNvSpPr/>
      </dsp:nvSpPr>
      <dsp:spPr>
        <a:xfrm>
          <a:off x="0" y="1817670"/>
          <a:ext cx="7344816" cy="468000"/>
        </a:xfrm>
        <a:prstGeom prst="roundRect">
          <a:avLst/>
        </a:prstGeom>
        <a:solidFill>
          <a:srgbClr val="008000"/>
        </a:solidFill>
        <a:ln w="1905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Transparent </a:t>
          </a:r>
        </a:p>
      </dsp:txBody>
      <dsp:txXfrm>
        <a:off x="22846" y="1840516"/>
        <a:ext cx="7299124" cy="422308"/>
      </dsp:txXfrm>
    </dsp:sp>
    <dsp:sp modelId="{81D4CCFA-C257-4A84-8D05-CD0870499F67}">
      <dsp:nvSpPr>
        <dsp:cNvPr id="0" name=""/>
        <dsp:cNvSpPr/>
      </dsp:nvSpPr>
      <dsp:spPr>
        <a:xfrm>
          <a:off x="0" y="2285670"/>
          <a:ext cx="734481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9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CA" sz="2000" kern="1200" dirty="0"/>
            <a:t>Process and purpose clear</a:t>
          </a:r>
        </a:p>
      </dsp:txBody>
      <dsp:txXfrm>
        <a:off x="0" y="2285670"/>
        <a:ext cx="7344816" cy="414000"/>
      </dsp:txXfrm>
    </dsp:sp>
    <dsp:sp modelId="{5E122E62-C14F-4229-8E95-9E21D086FC99}">
      <dsp:nvSpPr>
        <dsp:cNvPr id="0" name=""/>
        <dsp:cNvSpPr/>
      </dsp:nvSpPr>
      <dsp:spPr>
        <a:xfrm>
          <a:off x="0" y="2699670"/>
          <a:ext cx="7344816" cy="468000"/>
        </a:xfrm>
        <a:prstGeom prst="roundRect">
          <a:avLst/>
        </a:prstGeom>
        <a:solidFill>
          <a:srgbClr val="008000"/>
        </a:solidFill>
        <a:ln w="1905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Informed</a:t>
          </a:r>
        </a:p>
      </dsp:txBody>
      <dsp:txXfrm>
        <a:off x="22846" y="2722516"/>
        <a:ext cx="7299124" cy="422308"/>
      </dsp:txXfrm>
    </dsp:sp>
    <dsp:sp modelId="{57F68445-8706-4C1D-A56E-328F1457CDA3}">
      <dsp:nvSpPr>
        <dsp:cNvPr id="0" name=""/>
        <dsp:cNvSpPr/>
      </dsp:nvSpPr>
      <dsp:spPr>
        <a:xfrm>
          <a:off x="0" y="3167670"/>
          <a:ext cx="734481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9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CA" sz="2000" kern="1200" dirty="0"/>
            <a:t>Preparatory documents and follow-up provided</a:t>
          </a:r>
        </a:p>
      </dsp:txBody>
      <dsp:txXfrm>
        <a:off x="0" y="3167670"/>
        <a:ext cx="7344816" cy="414000"/>
      </dsp:txXfrm>
    </dsp:sp>
    <dsp:sp modelId="{8E63F063-5256-4E97-9915-452CE20499A1}">
      <dsp:nvSpPr>
        <dsp:cNvPr id="0" name=""/>
        <dsp:cNvSpPr/>
      </dsp:nvSpPr>
      <dsp:spPr>
        <a:xfrm>
          <a:off x="0" y="3581670"/>
          <a:ext cx="7344816" cy="468000"/>
        </a:xfrm>
        <a:prstGeom prst="roundRect">
          <a:avLst/>
        </a:prstGeom>
        <a:solidFill>
          <a:srgbClr val="008000"/>
        </a:solidFill>
        <a:ln w="1905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Iterative</a:t>
          </a:r>
        </a:p>
      </dsp:txBody>
      <dsp:txXfrm>
        <a:off x="22846" y="3604516"/>
        <a:ext cx="7299124" cy="422308"/>
      </dsp:txXfrm>
    </dsp:sp>
    <dsp:sp modelId="{7CED1228-5C24-4999-8138-0641367912B7}">
      <dsp:nvSpPr>
        <dsp:cNvPr id="0" name=""/>
        <dsp:cNvSpPr/>
      </dsp:nvSpPr>
      <dsp:spPr>
        <a:xfrm>
          <a:off x="0" y="4049670"/>
          <a:ext cx="734481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9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CA" sz="2000" kern="1200" dirty="0"/>
            <a:t>Engagement is ongoing  </a:t>
          </a:r>
        </a:p>
      </dsp:txBody>
      <dsp:txXfrm>
        <a:off x="0" y="4049670"/>
        <a:ext cx="7344816" cy="414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04529" cy="472764"/>
          </a:xfrm>
          <a:prstGeom prst="rect">
            <a:avLst/>
          </a:prstGeom>
        </p:spPr>
        <p:txBody>
          <a:bodyPr vert="horz" lIns="93141" tIns="46570" rIns="93141" bIns="46570" rtlCol="0"/>
          <a:lstStyle>
            <a:lvl1pPr algn="l">
              <a:defRPr sz="1200"/>
            </a:lvl1pPr>
          </a:lstStyle>
          <a:p>
            <a:endParaRPr lang="en-CA"/>
          </a:p>
        </p:txBody>
      </p:sp>
      <p:sp>
        <p:nvSpPr>
          <p:cNvPr id="3" name="Date Placeholder 2"/>
          <p:cNvSpPr>
            <a:spLocks noGrp="1"/>
          </p:cNvSpPr>
          <p:nvPr>
            <p:ph type="dt" sz="quarter" idx="1"/>
          </p:nvPr>
        </p:nvSpPr>
        <p:spPr>
          <a:xfrm>
            <a:off x="4056651" y="0"/>
            <a:ext cx="3104529" cy="472764"/>
          </a:xfrm>
          <a:prstGeom prst="rect">
            <a:avLst/>
          </a:prstGeom>
        </p:spPr>
        <p:txBody>
          <a:bodyPr vert="horz" lIns="93141" tIns="46570" rIns="93141" bIns="46570" rtlCol="0"/>
          <a:lstStyle>
            <a:lvl1pPr algn="r">
              <a:defRPr sz="1200"/>
            </a:lvl1pPr>
          </a:lstStyle>
          <a:p>
            <a:fld id="{6C65D9F4-5CAE-4492-A9AC-436C27034748}" type="datetimeFigureOut">
              <a:rPr lang="en-CA" smtClean="0"/>
              <a:t>2019-01-29</a:t>
            </a:fld>
            <a:endParaRPr lang="en-CA"/>
          </a:p>
        </p:txBody>
      </p:sp>
      <p:sp>
        <p:nvSpPr>
          <p:cNvPr id="4" name="Footer Placeholder 3"/>
          <p:cNvSpPr>
            <a:spLocks noGrp="1"/>
          </p:cNvSpPr>
          <p:nvPr>
            <p:ph type="ftr" sz="quarter" idx="2"/>
          </p:nvPr>
        </p:nvSpPr>
        <p:spPr>
          <a:xfrm>
            <a:off x="1" y="8974424"/>
            <a:ext cx="3104529" cy="472764"/>
          </a:xfrm>
          <a:prstGeom prst="rect">
            <a:avLst/>
          </a:prstGeom>
        </p:spPr>
        <p:txBody>
          <a:bodyPr vert="horz" lIns="93141" tIns="46570" rIns="93141" bIns="46570" rtlCol="0" anchor="b"/>
          <a:lstStyle>
            <a:lvl1pPr algn="l">
              <a:defRPr sz="1200"/>
            </a:lvl1pPr>
          </a:lstStyle>
          <a:p>
            <a:endParaRPr lang="en-CA"/>
          </a:p>
        </p:txBody>
      </p:sp>
      <p:sp>
        <p:nvSpPr>
          <p:cNvPr id="5" name="Slide Number Placeholder 4"/>
          <p:cNvSpPr>
            <a:spLocks noGrp="1"/>
          </p:cNvSpPr>
          <p:nvPr>
            <p:ph type="sldNum" sz="quarter" idx="3"/>
          </p:nvPr>
        </p:nvSpPr>
        <p:spPr>
          <a:xfrm>
            <a:off x="4056651" y="8974424"/>
            <a:ext cx="3104529" cy="472764"/>
          </a:xfrm>
          <a:prstGeom prst="rect">
            <a:avLst/>
          </a:prstGeom>
        </p:spPr>
        <p:txBody>
          <a:bodyPr vert="horz" lIns="93141" tIns="46570" rIns="93141" bIns="46570" rtlCol="0" anchor="b"/>
          <a:lstStyle>
            <a:lvl1pPr algn="r">
              <a:defRPr sz="1200"/>
            </a:lvl1pPr>
          </a:lstStyle>
          <a:p>
            <a:fld id="{8D116E9A-C77C-4712-90C8-5463A49E2C04}" type="slidenum">
              <a:rPr lang="en-CA" smtClean="0"/>
              <a:t>‹#›</a:t>
            </a:fld>
            <a:endParaRPr lang="en-CA"/>
          </a:p>
        </p:txBody>
      </p:sp>
    </p:spTree>
    <p:extLst>
      <p:ext uri="{BB962C8B-B14F-4D97-AF65-F5344CB8AC3E}">
        <p14:creationId xmlns:p14="http://schemas.microsoft.com/office/powerpoint/2010/main" val="65674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3880" cy="472440"/>
          </a:xfrm>
          <a:prstGeom prst="rect">
            <a:avLst/>
          </a:prstGeom>
        </p:spPr>
        <p:txBody>
          <a:bodyPr vert="horz" lIns="95351" tIns="47676" rIns="95351" bIns="47676" rtlCol="0"/>
          <a:lstStyle>
            <a:lvl1pPr algn="l">
              <a:defRPr sz="1200"/>
            </a:lvl1pPr>
          </a:lstStyle>
          <a:p>
            <a:endParaRPr lang="en-CA"/>
          </a:p>
        </p:txBody>
      </p:sp>
      <p:sp>
        <p:nvSpPr>
          <p:cNvPr id="3" name="Date Placeholder 2"/>
          <p:cNvSpPr>
            <a:spLocks noGrp="1"/>
          </p:cNvSpPr>
          <p:nvPr>
            <p:ph type="dt" idx="1"/>
          </p:nvPr>
        </p:nvSpPr>
        <p:spPr>
          <a:xfrm>
            <a:off x="4057263" y="0"/>
            <a:ext cx="3103880" cy="472440"/>
          </a:xfrm>
          <a:prstGeom prst="rect">
            <a:avLst/>
          </a:prstGeom>
        </p:spPr>
        <p:txBody>
          <a:bodyPr vert="horz" lIns="95351" tIns="47676" rIns="95351" bIns="47676" rtlCol="0"/>
          <a:lstStyle>
            <a:lvl1pPr algn="r">
              <a:defRPr sz="1200"/>
            </a:lvl1pPr>
          </a:lstStyle>
          <a:p>
            <a:fld id="{7736C458-47F9-4DC1-9879-57A37A4B6C4A}" type="datetimeFigureOut">
              <a:rPr lang="en-CA" smtClean="0"/>
              <a:t>2019-01-29</a:t>
            </a:fld>
            <a:endParaRPr lang="en-CA"/>
          </a:p>
        </p:txBody>
      </p:sp>
      <p:sp>
        <p:nvSpPr>
          <p:cNvPr id="4" name="Slide Image Placeholder 3"/>
          <p:cNvSpPr>
            <a:spLocks noGrp="1" noRot="1" noChangeAspect="1"/>
          </p:cNvSpPr>
          <p:nvPr>
            <p:ph type="sldImg" idx="2"/>
          </p:nvPr>
        </p:nvSpPr>
        <p:spPr>
          <a:xfrm>
            <a:off x="1219200" y="709613"/>
            <a:ext cx="4724400" cy="3543300"/>
          </a:xfrm>
          <a:prstGeom prst="rect">
            <a:avLst/>
          </a:prstGeom>
          <a:noFill/>
          <a:ln w="12700">
            <a:solidFill>
              <a:prstClr val="black"/>
            </a:solidFill>
          </a:ln>
        </p:spPr>
        <p:txBody>
          <a:bodyPr vert="horz" lIns="95351" tIns="47676" rIns="95351" bIns="47676" rtlCol="0" anchor="ctr"/>
          <a:lstStyle/>
          <a:p>
            <a:endParaRPr lang="en-CA"/>
          </a:p>
        </p:txBody>
      </p:sp>
      <p:sp>
        <p:nvSpPr>
          <p:cNvPr id="5" name="Notes Placeholder 4"/>
          <p:cNvSpPr>
            <a:spLocks noGrp="1"/>
          </p:cNvSpPr>
          <p:nvPr>
            <p:ph type="body" sz="quarter" idx="3"/>
          </p:nvPr>
        </p:nvSpPr>
        <p:spPr>
          <a:xfrm>
            <a:off x="716280" y="4488180"/>
            <a:ext cx="5730240" cy="4251960"/>
          </a:xfrm>
          <a:prstGeom prst="rect">
            <a:avLst/>
          </a:prstGeom>
        </p:spPr>
        <p:txBody>
          <a:bodyPr vert="horz" lIns="95351" tIns="47676" rIns="95351" bIns="476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74720"/>
            <a:ext cx="3103880" cy="472440"/>
          </a:xfrm>
          <a:prstGeom prst="rect">
            <a:avLst/>
          </a:prstGeom>
        </p:spPr>
        <p:txBody>
          <a:bodyPr vert="horz" lIns="95351" tIns="47676" rIns="95351" bIns="47676" rtlCol="0" anchor="b"/>
          <a:lstStyle>
            <a:lvl1pPr algn="l">
              <a:defRPr sz="1200"/>
            </a:lvl1pPr>
          </a:lstStyle>
          <a:p>
            <a:endParaRPr lang="en-CA"/>
          </a:p>
        </p:txBody>
      </p:sp>
      <p:sp>
        <p:nvSpPr>
          <p:cNvPr id="7" name="Slide Number Placeholder 6"/>
          <p:cNvSpPr>
            <a:spLocks noGrp="1"/>
          </p:cNvSpPr>
          <p:nvPr>
            <p:ph type="sldNum" sz="quarter" idx="5"/>
          </p:nvPr>
        </p:nvSpPr>
        <p:spPr>
          <a:xfrm>
            <a:off x="4057263" y="8974720"/>
            <a:ext cx="3103880" cy="472440"/>
          </a:xfrm>
          <a:prstGeom prst="rect">
            <a:avLst/>
          </a:prstGeom>
        </p:spPr>
        <p:txBody>
          <a:bodyPr vert="horz" lIns="95351" tIns="47676" rIns="95351" bIns="47676" rtlCol="0" anchor="b"/>
          <a:lstStyle>
            <a:lvl1pPr algn="r">
              <a:defRPr sz="1200"/>
            </a:lvl1pPr>
          </a:lstStyle>
          <a:p>
            <a:fld id="{5C25102E-EB8C-4591-AF43-9A4409151DDC}" type="slidenum">
              <a:rPr lang="en-CA" smtClean="0"/>
              <a:t>‹#›</a:t>
            </a:fld>
            <a:endParaRPr lang="en-CA"/>
          </a:p>
        </p:txBody>
      </p:sp>
    </p:spTree>
    <p:extLst>
      <p:ext uri="{BB962C8B-B14F-4D97-AF65-F5344CB8AC3E}">
        <p14:creationId xmlns:p14="http://schemas.microsoft.com/office/powerpoint/2010/main" val="223509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25102E-EB8C-4591-AF43-9A4409151DDC}" type="slidenum">
              <a:rPr lang="en-CA" smtClean="0"/>
              <a:t>1</a:t>
            </a:fld>
            <a:endParaRPr lang="en-CA"/>
          </a:p>
        </p:txBody>
      </p:sp>
    </p:spTree>
    <p:extLst>
      <p:ext uri="{BB962C8B-B14F-4D97-AF65-F5344CB8AC3E}">
        <p14:creationId xmlns:p14="http://schemas.microsoft.com/office/powerpoint/2010/main" val="2563680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Improved reporting on the means of implementation – notably international public finance, trade, technology and systemic issues.</a:t>
            </a:r>
          </a:p>
          <a:p>
            <a:pPr lvl="0"/>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Limited reporting on leaving no one behind despite the inclusion of this component in the Secretary General’s voluntary common reporting guidelines. There is a need for countries to examine the extent to which policies and programmes are addressing the needs of those left behind first.</a:t>
            </a:r>
          </a:p>
          <a:p>
            <a:pPr lvl="0"/>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status of local implementation efforts, as highlighted by the 2018 VNR reports, suggests that much more work is needed to promote localisation. Refer to Figure 16 (following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5C25102E-EB8C-4591-AF43-9A4409151DDC}" type="slidenum">
              <a:rPr lang="en-CA" smtClean="0"/>
              <a:t>11</a:t>
            </a:fld>
            <a:endParaRPr lang="en-CA"/>
          </a:p>
        </p:txBody>
      </p:sp>
    </p:spTree>
    <p:extLst>
      <p:ext uri="{BB962C8B-B14F-4D97-AF65-F5344CB8AC3E}">
        <p14:creationId xmlns:p14="http://schemas.microsoft.com/office/powerpoint/2010/main" val="43325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C25102E-EB8C-4591-AF43-9A4409151DDC}" type="slidenum">
              <a:rPr lang="en-CA" smtClean="0"/>
              <a:t>12</a:t>
            </a:fld>
            <a:endParaRPr lang="en-CA"/>
          </a:p>
        </p:txBody>
      </p:sp>
    </p:spTree>
    <p:extLst>
      <p:ext uri="{BB962C8B-B14F-4D97-AF65-F5344CB8AC3E}">
        <p14:creationId xmlns:p14="http://schemas.microsoft.com/office/powerpoint/2010/main" val="74495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Marked improvement in reporting on contributions from civil society, parliamentarians, the private sector and academia. However, only a handful of VNR reports still included contributions from non-state actors and local governments throughout.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 limited number of countries committed to regular reporting on implementation. Through their VNR report, some countries, including two who have reported previously, signalled progress against targets.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endParaRPr lang="en-CA"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5C25102E-EB8C-4591-AF43-9A4409151DDC}" type="slidenum">
              <a:rPr lang="en-CA" smtClean="0"/>
              <a:t>13</a:t>
            </a:fld>
            <a:endParaRPr lang="en-CA"/>
          </a:p>
        </p:txBody>
      </p:sp>
    </p:spTree>
    <p:extLst>
      <p:ext uri="{BB962C8B-B14F-4D97-AF65-F5344CB8AC3E}">
        <p14:creationId xmlns:p14="http://schemas.microsoft.com/office/powerpoint/2010/main" val="750812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endParaRPr lang="en-CA"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5C25102E-EB8C-4591-AF43-9A4409151DDC}" type="slidenum">
              <a:rPr lang="en-CA" smtClean="0"/>
              <a:t>14</a:t>
            </a:fld>
            <a:endParaRPr lang="en-CA"/>
          </a:p>
        </p:txBody>
      </p:sp>
    </p:spTree>
    <p:extLst>
      <p:ext uri="{BB962C8B-B14F-4D97-AF65-F5344CB8AC3E}">
        <p14:creationId xmlns:p14="http://schemas.microsoft.com/office/powerpoint/2010/main" val="2880674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endParaRPr lang="en-CA"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5C25102E-EB8C-4591-AF43-9A4409151DDC}" type="slidenum">
              <a:rPr lang="en-CA" smtClean="0"/>
              <a:t>15</a:t>
            </a:fld>
            <a:endParaRPr lang="en-CA"/>
          </a:p>
        </p:txBody>
      </p:sp>
    </p:spTree>
    <p:extLst>
      <p:ext uri="{BB962C8B-B14F-4D97-AF65-F5344CB8AC3E}">
        <p14:creationId xmlns:p14="http://schemas.microsoft.com/office/powerpoint/2010/main" val="1297486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Similar to 2017, many of the VNR reports are not structured according to the outline in the guidelines though they capture most elements. This can hinder comparison of shared challenges and good practices.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The majority of countries include most elements of the voluntary common reporting guidelines in their VNR reports. All elements of the guidelines were included by at least 70% of reporting countries, with the exceptions of leaving no one behind, structural issues and the annexes.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Despite these missing elements, VNR reports still tend to be very long and in some cases unnecessarily detailed. Repetition was identified as a key issue in the 2017 review of VNR reports, however this was less of an issue for the 2018 VNR reports.</a:t>
            </a:r>
          </a:p>
          <a:p>
            <a:pPr defTabSz="931134">
              <a:defRPr/>
            </a:pPr>
            <a:endParaRPr lang="en-CA"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5C25102E-EB8C-4591-AF43-9A4409151DDC}" type="slidenum">
              <a:rPr lang="en-CA" smtClean="0"/>
              <a:t>16</a:t>
            </a:fld>
            <a:endParaRPr lang="en-CA"/>
          </a:p>
        </p:txBody>
      </p:sp>
    </p:spTree>
    <p:extLst>
      <p:ext uri="{BB962C8B-B14F-4D97-AF65-F5344CB8AC3E}">
        <p14:creationId xmlns:p14="http://schemas.microsoft.com/office/powerpoint/2010/main" val="27264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C25102E-EB8C-4591-AF43-9A4409151DDC}" type="slidenum">
              <a:rPr lang="en-CA" smtClean="0"/>
              <a:t>2</a:t>
            </a:fld>
            <a:endParaRPr lang="en-CA"/>
          </a:p>
        </p:txBody>
      </p:sp>
    </p:spTree>
    <p:extLst>
      <p:ext uri="{BB962C8B-B14F-4D97-AF65-F5344CB8AC3E}">
        <p14:creationId xmlns:p14="http://schemas.microsoft.com/office/powerpoint/2010/main" val="88381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C25102E-EB8C-4591-AF43-9A4409151DDC}" type="slidenum">
              <a:rPr lang="en-CA" smtClean="0"/>
              <a:t>4</a:t>
            </a:fld>
            <a:endParaRPr lang="en-CA"/>
          </a:p>
        </p:txBody>
      </p:sp>
    </p:spTree>
    <p:extLst>
      <p:ext uri="{BB962C8B-B14F-4D97-AF65-F5344CB8AC3E}">
        <p14:creationId xmlns:p14="http://schemas.microsoft.com/office/powerpoint/2010/main" val="937487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C25102E-EB8C-4591-AF43-9A4409151DDC}" type="slidenum">
              <a:rPr lang="en-CA" smtClean="0"/>
              <a:t>5</a:t>
            </a:fld>
            <a:endParaRPr lang="en-CA"/>
          </a:p>
        </p:txBody>
      </p:sp>
    </p:spTree>
    <p:extLst>
      <p:ext uri="{BB962C8B-B14F-4D97-AF65-F5344CB8AC3E}">
        <p14:creationId xmlns:p14="http://schemas.microsoft.com/office/powerpoint/2010/main" val="297317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 short, the 2018 VNR reports show that the majority of countries have made progress in terms of incorporating the SDGs into national policies, developing institutional mechanisms for implementation, efforts to build partnerships and/or attention to monitoring and evaluation of progress. This is consistent with the assessment of VNR reports in 2017. However, despite the advances being made, country progress on establishing the building blocks for 2030 Agenda implementation - governance structures, institutional arrangements, policies and means of implementation - by our assessment, still varies substantially across countries.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Very few countries are actively engaging in the more transformative elements of the 2030 Agenda, such as incorporating the 2030 Agenda principles into policies and approaches, integrating the three dimensions of sustainable development, localising implementation in line with local needs and establishing effective mechanisms for stakeholder engagement and partnership. </a:t>
            </a:r>
          </a:p>
          <a:p>
            <a:endParaRPr lang="en-CA" dirty="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Helvetica" panose="020B0604020202020204" pitchFamily="34" charset="0"/>
                <a:cs typeface="Helvetica" panose="020B0604020202020204" pitchFamily="34" charset="0"/>
              </a:rPr>
              <a:t>Best practice,</a:t>
            </a:r>
            <a:r>
              <a:rPr lang="en-CA" baseline="0" dirty="0">
                <a:latin typeface="Helvetica" panose="020B0604020202020204" pitchFamily="34" charset="0"/>
                <a:cs typeface="Helvetica" panose="020B0604020202020204" pitchFamily="34" charset="0"/>
              </a:rPr>
              <a:t> challenges, areas countries would like to learn from others- still under reported. </a:t>
            </a:r>
            <a:r>
              <a:rPr lang="en-CA" sz="1200" kern="1200" dirty="0">
                <a:solidFill>
                  <a:schemeClr val="tx1"/>
                </a:solidFill>
                <a:effectLst/>
                <a:latin typeface="+mn-lt"/>
                <a:ea typeface="+mn-ea"/>
                <a:cs typeface="+mn-cs"/>
              </a:rPr>
              <a:t>Reporting on best practices increased in 2018, however gaps still remain in terms of reporting on lessons learned or areas in which countries would like to learn from others. </a:t>
            </a:r>
          </a:p>
          <a:p>
            <a:r>
              <a:rPr lang="en-CA" baseline="0" dirty="0">
                <a:latin typeface="Helvetica" panose="020B0604020202020204" pitchFamily="34" charset="0"/>
                <a:cs typeface="Helvetica" panose="020B0604020202020204" pitchFamily="34" charset="0"/>
              </a:rPr>
              <a:t>Challenges more commonly reported. Only 14 reported where they would like to learn from others. </a:t>
            </a:r>
            <a:endParaRPr lang="en-CA" dirty="0">
              <a:latin typeface="Helvetica" panose="020B0604020202020204" pitchFamily="34" charset="0"/>
              <a:cs typeface="Helvetica"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5C25102E-EB8C-4591-AF43-9A4409151DDC}" type="slidenum">
              <a:rPr lang="en-CA" smtClean="0"/>
              <a:t>6</a:t>
            </a:fld>
            <a:endParaRPr lang="en-CA"/>
          </a:p>
        </p:txBody>
      </p:sp>
    </p:spTree>
    <p:extLst>
      <p:ext uri="{BB962C8B-B14F-4D97-AF65-F5344CB8AC3E}">
        <p14:creationId xmlns:p14="http://schemas.microsoft.com/office/powerpoint/2010/main" val="3154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 comparison to 2017, formal inclusion of non-state actors in governance arrangements has shown a marked improvement, shifting from a commitment to engage non-state actors, to now actually including them. This marks a small shift towards a more whole-of-society approach to 2030 Agenda implementation</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While half of the countries examined (26) consulted with stakeholders around setting national priorities, and almost all (43) engaged groups around the development of their VNR, there are still relatively few examples of formal processes and mechanisms that have been established to allow for more widespread and regular engagement with stakeholders outside of governance mechanisms. </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C25102E-EB8C-4591-AF43-9A4409151DDC}" type="slidenum">
              <a:rPr lang="en-CA" smtClean="0"/>
              <a:t>7</a:t>
            </a:fld>
            <a:endParaRPr lang="en-CA"/>
          </a:p>
        </p:txBody>
      </p:sp>
    </p:spTree>
    <p:extLst>
      <p:ext uri="{BB962C8B-B14F-4D97-AF65-F5344CB8AC3E}">
        <p14:creationId xmlns:p14="http://schemas.microsoft.com/office/powerpoint/2010/main" val="2321261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Principles- timely</a:t>
            </a:r>
            <a:r>
              <a:rPr lang="en-CA" sz="1200" kern="1200" baseline="0" dirty="0">
                <a:solidFill>
                  <a:schemeClr val="tx1"/>
                </a:solidFill>
                <a:effectLst/>
                <a:latin typeface="+mn-lt"/>
                <a:ea typeface="+mn-ea"/>
                <a:cs typeface="+mn-cs"/>
              </a:rPr>
              <a:t> (sufficient notice and relevant time frames); open (equal opportunity for access and use effective models); transparent (communicate a clear process and purpose with feedback to participants); informed (preparatory and follow-up docs, including how inputs considered); iterative – ongoing process - </a:t>
            </a:r>
            <a:endParaRPr lang="en-CA" sz="1200" kern="1200" dirty="0">
              <a:solidFill>
                <a:schemeClr val="tx1"/>
              </a:solidFill>
              <a:effectLst/>
              <a:latin typeface="+mn-lt"/>
              <a:ea typeface="+mn-ea"/>
              <a:cs typeface="+mn-cs"/>
            </a:endParaRPr>
          </a:p>
          <a:p>
            <a:endParaRPr lang="en-CA"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5C25102E-EB8C-4591-AF43-9A4409151DDC}" type="slidenum">
              <a:rPr lang="en-CA" smtClean="0"/>
              <a:t>8</a:t>
            </a:fld>
            <a:endParaRPr lang="en-CA"/>
          </a:p>
        </p:txBody>
      </p:sp>
    </p:spTree>
    <p:extLst>
      <p:ext uri="{BB962C8B-B14F-4D97-AF65-F5344CB8AC3E}">
        <p14:creationId xmlns:p14="http://schemas.microsoft.com/office/powerpoint/2010/main" val="418206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Baseline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Most countries (32 of 46, or 69.5%) noted that they carried out some kind of assessment of the SDGs (or some SDGs), or plan to carry out an assessment.  This is down from 2017, in which the review of 45 VNR reporting countries showed that 38 countries had either prepared an assessment (33 countries) or planned to carry one out (5 countries). In 2016, this figure was ten of 16 (or 62.5%) countries examined. The European Union has resisted developing a gap analysis for quite some time but has recently expressed its intention to develop a “distance analysis” to identify how far the current policy reality is from the SDG target.</a:t>
            </a:r>
          </a:p>
          <a:p>
            <a:endParaRPr lang="en-CA" dirty="0"/>
          </a:p>
          <a:p>
            <a:r>
              <a:rPr lang="en-CA" b="1" dirty="0"/>
              <a:t>Principles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As was the case in 2017, VNR reporting for 2018 shows that countries tend to focus on the SDGs rather than the broader 2030 Agenda and its transformational principles. While most countries refer to leaving no one behind (41), substantially fewer refer to inter-generational responsibility (17) and universality (16), and even less to human rights-based approaches (six) and planetary boundaries (three).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Culture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Three years after the adoption of the 2030 Agenda, the majority of 2018 VNRs </a:t>
            </a:r>
            <a:r>
              <a:rPr lang="en-CA" sz="1200" kern="1200">
                <a:solidFill>
                  <a:schemeClr val="tx1"/>
                </a:solidFill>
                <a:effectLst/>
                <a:latin typeface="+mn-lt"/>
                <a:ea typeface="+mn-ea"/>
                <a:cs typeface="+mn-cs"/>
              </a:rPr>
              <a:t>– 35 </a:t>
            </a:r>
            <a:r>
              <a:rPr lang="en-CA" sz="1200" kern="1200" dirty="0">
                <a:solidFill>
                  <a:schemeClr val="tx1"/>
                </a:solidFill>
                <a:effectLst/>
                <a:latin typeface="+mn-lt"/>
                <a:ea typeface="+mn-ea"/>
                <a:cs typeface="+mn-cs"/>
              </a:rPr>
              <a:t>of 46 – show that national priorities have been selected (34 of 45 countries reviewed in 2017 had selected national priorities). For the 34 countries that provided information on their priorities for 2030 Agenda implementation, the most commonly cited priorities include those related to social outcomes (32) and the economy (30). While the 2017 VNR reports did not show culture as a priority area overall, in 2018, six countries – Ecuador, Hungary, Latvia, Saudi Arabia, the State of Palestine, and the United Arab Emirates – noted culture or issues related to national identify as among their priorities for 2030 Agenda implementation. Notwithstanding the best practice spotlight above that shows Romania has prioritised culture in 2030 Agenda implementation, the country does not actually list its national priorities in its VNR report, and as such, is not included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p:txBody>
      </p:sp>
      <p:sp>
        <p:nvSpPr>
          <p:cNvPr id="4" name="Slide Number Placeholder 3"/>
          <p:cNvSpPr>
            <a:spLocks noGrp="1"/>
          </p:cNvSpPr>
          <p:nvPr>
            <p:ph type="sldNum" sz="quarter" idx="10"/>
          </p:nvPr>
        </p:nvSpPr>
        <p:spPr/>
        <p:txBody>
          <a:bodyPr/>
          <a:lstStyle/>
          <a:p>
            <a:fld id="{5C25102E-EB8C-4591-AF43-9A4409151DDC}" type="slidenum">
              <a:rPr lang="en-CA" smtClean="0"/>
              <a:t>9</a:t>
            </a:fld>
            <a:endParaRPr lang="en-CA"/>
          </a:p>
        </p:txBody>
      </p:sp>
    </p:spTree>
    <p:extLst>
      <p:ext uri="{BB962C8B-B14F-4D97-AF65-F5344CB8AC3E}">
        <p14:creationId xmlns:p14="http://schemas.microsoft.com/office/powerpoint/2010/main" val="3453629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Improvement</a:t>
            </a:r>
            <a:r>
              <a:rPr lang="en-CA" b="1" baseline="0" dirty="0"/>
              <a:t> on reporting</a:t>
            </a:r>
          </a:p>
          <a:p>
            <a:r>
              <a:rPr lang="en-CA" sz="1200" kern="1200" dirty="0">
                <a:solidFill>
                  <a:schemeClr val="tx1"/>
                </a:solidFill>
                <a:effectLst/>
                <a:latin typeface="+mn-lt"/>
                <a:ea typeface="+mn-ea"/>
                <a:cs typeface="+mn-cs"/>
              </a:rPr>
              <a:t>In 2017, 11 of the 45 countries examined reported on all SDGs whereas this figure was 28 countries for 2018. Three (3) countries, versus eight in 2017, reported only on the HLPF theme goals. Eight (8) countries reported on a limited set of country selected SDGs. In 2017, 19 of 45 countries took this approach. Seven (7) countries, the same as in 2017, did not prepare a goal-by-goal analysis, but rather presented progress through a thematic discussion with references to individual goals.</a:t>
            </a:r>
          </a:p>
          <a:p>
            <a:endParaRPr lang="en-CA" sz="1200" b="0" kern="1200" baseline="0" dirty="0">
              <a:solidFill>
                <a:schemeClr val="tx1"/>
              </a:solidFill>
              <a:effectLst/>
              <a:latin typeface="+mn-lt"/>
              <a:ea typeface="+mn-ea"/>
              <a:cs typeface="+mn-cs"/>
            </a:endParaRPr>
          </a:p>
          <a:p>
            <a:r>
              <a:rPr lang="en-CA" sz="1200" b="1" kern="1200" baseline="0" dirty="0">
                <a:solidFill>
                  <a:schemeClr val="tx1"/>
                </a:solidFill>
                <a:effectLst/>
                <a:latin typeface="+mn-lt"/>
                <a:ea typeface="+mn-ea"/>
                <a:cs typeface="+mn-cs"/>
              </a:rPr>
              <a:t>Linkages</a:t>
            </a:r>
          </a:p>
          <a:p>
            <a:r>
              <a:rPr lang="en-CA" sz="1200" b="0" kern="1200" baseline="0" dirty="0">
                <a:solidFill>
                  <a:schemeClr val="tx1"/>
                </a:solidFill>
                <a:effectLst/>
                <a:latin typeface="+mn-lt"/>
                <a:ea typeface="+mn-ea"/>
                <a:cs typeface="+mn-cs"/>
              </a:rPr>
              <a:t>29 countries referred to all dimensions equally. </a:t>
            </a:r>
            <a:r>
              <a:rPr lang="en-CA" sz="1200" kern="1200" dirty="0">
                <a:solidFill>
                  <a:schemeClr val="tx1"/>
                </a:solidFill>
                <a:effectLst/>
                <a:latin typeface="+mn-lt"/>
                <a:ea typeface="+mn-ea"/>
                <a:cs typeface="+mn-cs"/>
              </a:rPr>
              <a:t>In the goal-by-goal analysis, 17 (of 46) countries made references to applicable social, economic and environmental linkages between goal areas. However, more than half of the countries reporting in 2018, or 25 countries, made limited reference to linkages between dimensions, tending to take a silo approach in their goal-by-goal analysis. These findings represent a backsliding in comparison to 2017. In 2017, 22 of 45 countries made appropriate references to linkages while only 19 provide limited references. </a:t>
            </a:r>
            <a:endParaRPr lang="en-CA" b="0" baseline="0" dirty="0"/>
          </a:p>
        </p:txBody>
      </p:sp>
      <p:sp>
        <p:nvSpPr>
          <p:cNvPr id="4" name="Slide Number Placeholder 3"/>
          <p:cNvSpPr>
            <a:spLocks noGrp="1"/>
          </p:cNvSpPr>
          <p:nvPr>
            <p:ph type="sldNum" sz="quarter" idx="10"/>
          </p:nvPr>
        </p:nvSpPr>
        <p:spPr/>
        <p:txBody>
          <a:bodyPr/>
          <a:lstStyle/>
          <a:p>
            <a:fld id="{5C25102E-EB8C-4591-AF43-9A4409151DDC}" type="slidenum">
              <a:rPr lang="en-CA" smtClean="0"/>
              <a:t>10</a:t>
            </a:fld>
            <a:endParaRPr lang="en-CA"/>
          </a:p>
        </p:txBody>
      </p:sp>
    </p:spTree>
    <p:extLst>
      <p:ext uri="{BB962C8B-B14F-4D97-AF65-F5344CB8AC3E}">
        <p14:creationId xmlns:p14="http://schemas.microsoft.com/office/powerpoint/2010/main" val="2793603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3" name="Picture 2" descr="ppt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ctrTitle"/>
          </p:nvPr>
        </p:nvSpPr>
        <p:spPr>
          <a:xfrm>
            <a:off x="251520" y="404664"/>
            <a:ext cx="6696744" cy="1152128"/>
          </a:xfrm>
        </p:spPr>
        <p:txBody>
          <a:bodyPr anchor="b">
            <a:normAutofit/>
          </a:bodyPr>
          <a:lstStyle>
            <a:lvl1pPr>
              <a:defRPr sz="3200" b="0" cap="all" baseline="0">
                <a:solidFill>
                  <a:srgbClr val="008000"/>
                </a:solidFill>
                <a:latin typeface="Helvetica"/>
                <a:cs typeface="Helvetica"/>
              </a:defRPr>
            </a:lvl1pPr>
          </a:lstStyle>
          <a:p>
            <a:r>
              <a:rPr kumimoji="0" lang="en-US" dirty="0"/>
              <a:t>Click to edit Master title style</a:t>
            </a:r>
          </a:p>
        </p:txBody>
      </p:sp>
      <p:sp>
        <p:nvSpPr>
          <p:cNvPr id="9" name="Subtitle 8"/>
          <p:cNvSpPr>
            <a:spLocks noGrp="1"/>
          </p:cNvSpPr>
          <p:nvPr>
            <p:ph type="subTitle" idx="1"/>
          </p:nvPr>
        </p:nvSpPr>
        <p:spPr>
          <a:xfrm>
            <a:off x="251520" y="1556792"/>
            <a:ext cx="6705600" cy="648072"/>
          </a:xfrm>
        </p:spPr>
        <p:txBody>
          <a:bodyPr anchor="ctr">
            <a:normAutofit/>
          </a:bodyPr>
          <a:lstStyle>
            <a:lvl1pPr marL="0" indent="0" algn="l">
              <a:buNone/>
              <a:defRPr sz="1800">
                <a:solidFill>
                  <a:srgbClr val="5BA830"/>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76200" y="6381327"/>
            <a:ext cx="2057400" cy="373171"/>
          </a:xfrm>
          <a:prstGeom prst="rect">
            <a:avLst/>
          </a:prstGeom>
        </p:spPr>
        <p:txBody>
          <a:bodyPr>
            <a:noAutofit/>
          </a:bodyPr>
          <a:lstStyle>
            <a:lvl1pPr algn="l">
              <a:defRPr sz="1400">
                <a:solidFill>
                  <a:srgbClr val="008000"/>
                </a:solidFill>
              </a:defRPr>
            </a:lvl1pPr>
          </a:lstStyle>
          <a:p>
            <a:fld id="{F38060FB-7AD1-43C4-A86A-E09E7C9DCFDE}" type="datetimeFigureOut">
              <a:rPr lang="en-CA" smtClean="0"/>
              <a:pPr/>
              <a:t>2019-01-29</a:t>
            </a:fld>
            <a:endParaRPr lang="en-CA" dirty="0"/>
          </a:p>
        </p:txBody>
      </p:sp>
      <p:sp>
        <p:nvSpPr>
          <p:cNvPr id="29" name="Slide Number Placeholder 28"/>
          <p:cNvSpPr>
            <a:spLocks noGrp="1"/>
          </p:cNvSpPr>
          <p:nvPr>
            <p:ph type="sldNum" sz="quarter" idx="12"/>
          </p:nvPr>
        </p:nvSpPr>
        <p:spPr>
          <a:xfrm>
            <a:off x="8532439" y="6381328"/>
            <a:ext cx="489111" cy="381000"/>
          </a:xfrm>
          <a:prstGeom prst="rect">
            <a:avLst/>
          </a:prstGeom>
        </p:spPr>
        <p:txBody>
          <a:bodyPr/>
          <a:lstStyle>
            <a:lvl1pPr>
              <a:defRPr>
                <a:solidFill>
                  <a:srgbClr val="FFFFFF"/>
                </a:solidFill>
              </a:defRPr>
            </a:lvl1pPr>
          </a:lstStyle>
          <a:p>
            <a:fld id="{97F05102-E0D5-439C-9DF2-2E456A49AB2F}" type="slidenum">
              <a:rPr lang="en-CA" smtClean="0"/>
              <a:pPr/>
              <a:t>‹#›</a:t>
            </a:fld>
            <a:endParaRPr lang="en-CA"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08112"/>
          </a:xfrm>
        </p:spPr>
        <p:txBody>
          <a:bodyPr/>
          <a:lstStyle/>
          <a:p>
            <a:r>
              <a:rPr kumimoji="0" lang="en-US" dirty="0"/>
              <a:t>Click to edit Master title style</a:t>
            </a:r>
          </a:p>
        </p:txBody>
      </p:sp>
      <p:sp>
        <p:nvSpPr>
          <p:cNvPr id="6" name="Slide Number Placeholder 5"/>
          <p:cNvSpPr>
            <a:spLocks noGrp="1"/>
          </p:cNvSpPr>
          <p:nvPr>
            <p:ph type="sldNum" sz="quarter" idx="12"/>
          </p:nvPr>
        </p:nvSpPr>
        <p:spPr>
          <a:xfrm>
            <a:off x="0" y="260648"/>
            <a:ext cx="533400" cy="244476"/>
          </a:xfrm>
          <a:prstGeom prst="rect">
            <a:avLst/>
          </a:prstGeom>
        </p:spPr>
        <p:txBody>
          <a:bodyPr/>
          <a:lstStyle>
            <a:lvl1pPr>
              <a:defRPr>
                <a:solidFill>
                  <a:srgbClr val="FFFFFF"/>
                </a:solidFill>
              </a:defRPr>
            </a:lvl1pPr>
          </a:lstStyle>
          <a:p>
            <a:fld id="{97F05102-E0D5-439C-9DF2-2E456A49AB2F}" type="slidenum">
              <a:rPr lang="en-CA" smtClean="0"/>
              <a:t>‹#›</a:t>
            </a:fld>
            <a:endParaRPr lang="en-CA"/>
          </a:p>
        </p:txBody>
      </p:sp>
      <p:sp>
        <p:nvSpPr>
          <p:cNvPr id="8" name="Content Placeholder 7"/>
          <p:cNvSpPr>
            <a:spLocks noGrp="1"/>
          </p:cNvSpPr>
          <p:nvPr>
            <p:ph sz="quarter" idx="1"/>
          </p:nvPr>
        </p:nvSpPr>
        <p:spPr>
          <a:xfrm>
            <a:off x="612648" y="980728"/>
            <a:ext cx="8153400" cy="4608512"/>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9" name="Content Placeholder 8"/>
          <p:cNvSpPr>
            <a:spLocks noGrp="1"/>
          </p:cNvSpPr>
          <p:nvPr>
            <p:ph sz="quarter" idx="1"/>
          </p:nvPr>
        </p:nvSpPr>
        <p:spPr>
          <a:xfrm>
            <a:off x="609600" y="1052737"/>
            <a:ext cx="3886200" cy="4392488"/>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844901" y="1052737"/>
            <a:ext cx="3886200" cy="439248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a:xfrm>
            <a:off x="0" y="260648"/>
            <a:ext cx="533400" cy="244476"/>
          </a:xfrm>
          <a:prstGeom prst="rect">
            <a:avLst/>
          </a:prstGeom>
        </p:spPr>
        <p:txBody>
          <a:bodyPr rtlCol="0"/>
          <a:lstStyle/>
          <a:p>
            <a:fld id="{97F05102-E0D5-439C-9DF2-2E456A49AB2F}"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198884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198884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Slide Number Placeholder 11"/>
          <p:cNvSpPr>
            <a:spLocks noGrp="1"/>
          </p:cNvSpPr>
          <p:nvPr>
            <p:ph type="sldNum" sz="quarter" idx="16"/>
          </p:nvPr>
        </p:nvSpPr>
        <p:spPr>
          <a:xfrm>
            <a:off x="0" y="260648"/>
            <a:ext cx="533400" cy="244476"/>
          </a:xfrm>
          <a:prstGeom prst="rect">
            <a:avLst/>
          </a:prstGeom>
        </p:spPr>
        <p:txBody>
          <a:bodyPr rtlCol="0"/>
          <a:lstStyle/>
          <a:p>
            <a:fld id="{97F05102-E0D5-439C-9DF2-2E456A49AB2F}" type="slidenum">
              <a:rPr lang="en-CA" smtClean="0"/>
              <a:t>‹#›</a:t>
            </a:fld>
            <a:endParaRPr lang="en-CA"/>
          </a:p>
        </p:txBody>
      </p:sp>
      <p:sp>
        <p:nvSpPr>
          <p:cNvPr id="16" name="Text Placeholder 15"/>
          <p:cNvSpPr>
            <a:spLocks noGrp="1"/>
          </p:cNvSpPr>
          <p:nvPr>
            <p:ph type="body" sz="quarter" idx="1"/>
          </p:nvPr>
        </p:nvSpPr>
        <p:spPr>
          <a:xfrm>
            <a:off x="609600" y="1303040"/>
            <a:ext cx="3886200" cy="640080"/>
          </a:xfrm>
          <a:solidFill>
            <a:schemeClr val="tx1">
              <a:lumMod val="50000"/>
              <a:lumOff val="50000"/>
            </a:schemeClr>
          </a:solidFill>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15" name="Text Placeholder 14"/>
          <p:cNvSpPr>
            <a:spLocks noGrp="1"/>
          </p:cNvSpPr>
          <p:nvPr>
            <p:ph type="body" sz="quarter" idx="3"/>
          </p:nvPr>
        </p:nvSpPr>
        <p:spPr>
          <a:xfrm>
            <a:off x="4800600" y="1303040"/>
            <a:ext cx="3886200" cy="640080"/>
          </a:xfrm>
          <a:solidFill>
            <a:srgbClr val="7F7F7F"/>
          </a:solidFill>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a:xfrm>
            <a:off x="0" y="260648"/>
            <a:ext cx="533400" cy="244476"/>
          </a:xfrm>
          <a:prstGeom prst="rect">
            <a:avLst/>
          </a:prstGeom>
        </p:spPr>
        <p:txBody>
          <a:bodyPr/>
          <a:lstStyle>
            <a:lvl1pPr>
              <a:defRPr>
                <a:solidFill>
                  <a:srgbClr val="FFFFFF"/>
                </a:solidFill>
              </a:defRPr>
            </a:lvl1pPr>
          </a:lstStyle>
          <a:p>
            <a:fld id="{97F05102-E0D5-439C-9DF2-2E456A49AB2F}"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635670"/>
          </a:xfrm>
        </p:spPr>
        <p:txBody>
          <a:bodyPr anchor="t">
            <a:normAutofit/>
          </a:bodyPr>
          <a:lstStyle>
            <a:lvl1pPr algn="l">
              <a:buNone/>
              <a:defRPr sz="3200" b="0"/>
            </a:lvl1pPr>
          </a:lstStyle>
          <a:p>
            <a:r>
              <a:rPr kumimoji="0" lang="en-US" dirty="0"/>
              <a:t>Click to edit Master title style</a:t>
            </a:r>
          </a:p>
        </p:txBody>
      </p:sp>
      <p:sp>
        <p:nvSpPr>
          <p:cNvPr id="7" name="Slide Number Placeholder 6"/>
          <p:cNvSpPr>
            <a:spLocks noGrp="1"/>
          </p:cNvSpPr>
          <p:nvPr>
            <p:ph type="sldNum" sz="quarter" idx="12"/>
          </p:nvPr>
        </p:nvSpPr>
        <p:spPr>
          <a:xfrm>
            <a:off x="0" y="260648"/>
            <a:ext cx="533400" cy="244476"/>
          </a:xfrm>
          <a:prstGeom prst="rect">
            <a:avLst/>
          </a:prstGeom>
        </p:spPr>
        <p:txBody>
          <a:bodyPr/>
          <a:lstStyle>
            <a:lvl1pPr>
              <a:defRPr>
                <a:solidFill>
                  <a:srgbClr val="FFFFFF"/>
                </a:solidFill>
              </a:defRPr>
            </a:lvl1pPr>
          </a:lstStyle>
          <a:p>
            <a:fld id="{97F05102-E0D5-439C-9DF2-2E456A49AB2F}" type="slidenum">
              <a:rPr lang="en-CA" smtClean="0"/>
              <a:t>‹#›</a:t>
            </a:fld>
            <a:endParaRPr lang="en-CA"/>
          </a:p>
        </p:txBody>
      </p:sp>
      <p:sp>
        <p:nvSpPr>
          <p:cNvPr id="9" name="Content Placeholder 8"/>
          <p:cNvSpPr>
            <a:spLocks noGrp="1"/>
          </p:cNvSpPr>
          <p:nvPr>
            <p:ph sz="quarter" idx="1"/>
          </p:nvPr>
        </p:nvSpPr>
        <p:spPr>
          <a:xfrm>
            <a:off x="611560" y="1124744"/>
            <a:ext cx="8151440" cy="5047456"/>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F38060FB-7AD1-43C4-A86A-E09E7C9DCFDE}" type="datetimeFigureOut">
              <a:rPr lang="en-CA" smtClean="0"/>
              <a:t>2019-01-29</a:t>
            </a:fld>
            <a:endParaRPr lang="en-CA"/>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0" y="260648"/>
            <a:ext cx="533400" cy="244476"/>
          </a:xfrm>
          <a:prstGeom prst="rect">
            <a:avLst/>
          </a:prstGeom>
        </p:spPr>
        <p:txBody>
          <a:bodyPr/>
          <a:lstStyle/>
          <a:p>
            <a:fld id="{97F05102-E0D5-439C-9DF2-2E456A49AB2F}"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fld id="{F38060FB-7AD1-43C4-A86A-E09E7C9DCFDE}" type="datetimeFigureOut">
              <a:rPr lang="en-CA" smtClean="0"/>
              <a:t>2019-01-29</a:t>
            </a:fld>
            <a:endParaRPr lang="en-CA"/>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C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97F05102-E0D5-439C-9DF2-2E456A49AB2F}"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ppttemplate2.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22" name="Title Placeholder 21"/>
          <p:cNvSpPr>
            <a:spLocks noGrp="1"/>
          </p:cNvSpPr>
          <p:nvPr>
            <p:ph type="title"/>
          </p:nvPr>
        </p:nvSpPr>
        <p:spPr>
          <a:xfrm>
            <a:off x="609600" y="228600"/>
            <a:ext cx="8153400" cy="608112"/>
          </a:xfrm>
          <a:prstGeom prst="rect">
            <a:avLst/>
          </a:prstGeom>
        </p:spPr>
        <p:txBody>
          <a:bodyPr vert="horz" anchor="t">
            <a:normAutofit/>
          </a:bodyPr>
          <a:lstStyle/>
          <a:p>
            <a:r>
              <a:rPr kumimoji="0" lang="en-US" dirty="0"/>
              <a:t>Click to edit Master title style</a:t>
            </a:r>
          </a:p>
        </p:txBody>
      </p:sp>
      <p:sp>
        <p:nvSpPr>
          <p:cNvPr id="13" name="Text Placeholder 12"/>
          <p:cNvSpPr>
            <a:spLocks noGrp="1"/>
          </p:cNvSpPr>
          <p:nvPr>
            <p:ph type="body" idx="1"/>
          </p:nvPr>
        </p:nvSpPr>
        <p:spPr>
          <a:xfrm>
            <a:off x="612648" y="980728"/>
            <a:ext cx="8153400" cy="4464496"/>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2" r:id="rId7"/>
    <p:sldLayoutId id="2147483683" r:id="rId8"/>
  </p:sldLayoutIdLst>
  <p:txStyles>
    <p:titleStyle>
      <a:lvl1pPr algn="l" rtl="0" eaLnBrk="1" latinLnBrk="0" hangingPunct="1">
        <a:spcBef>
          <a:spcPct val="0"/>
        </a:spcBef>
        <a:buNone/>
        <a:defRPr kumimoji="0" sz="3200" kern="1200">
          <a:solidFill>
            <a:srgbClr val="008000"/>
          </a:solidFill>
          <a:latin typeface="Helvetica"/>
          <a:ea typeface="+mj-ea"/>
          <a:cs typeface="Helvetica"/>
        </a:defRPr>
      </a:lvl1pPr>
    </p:titleStyle>
    <p:bodyStyle>
      <a:lvl1pPr marL="320040" indent="-320040" algn="l" rtl="0" eaLnBrk="1" latinLnBrk="0" hangingPunct="1">
        <a:spcBef>
          <a:spcPts val="700"/>
        </a:spcBef>
        <a:buClr>
          <a:srgbClr val="139CCF"/>
        </a:buClr>
        <a:buSzPct val="60000"/>
        <a:buFont typeface="Arial"/>
        <a:buChar char="•"/>
        <a:defRPr kumimoji="0" sz="2900" kern="1200">
          <a:solidFill>
            <a:schemeClr val="tx1">
              <a:lumMod val="50000"/>
              <a:lumOff val="50000"/>
            </a:schemeClr>
          </a:solidFill>
          <a:latin typeface="Helvetica"/>
          <a:ea typeface="+mn-ea"/>
          <a:cs typeface="Helvetica"/>
        </a:defRPr>
      </a:lvl1pPr>
      <a:lvl2pPr marL="640080" indent="-274320" algn="l" rtl="0" eaLnBrk="1" latinLnBrk="0" hangingPunct="1">
        <a:spcBef>
          <a:spcPts val="550"/>
        </a:spcBef>
        <a:buClr>
          <a:schemeClr val="tx1">
            <a:lumMod val="50000"/>
            <a:lumOff val="50000"/>
          </a:schemeClr>
        </a:buClr>
        <a:buSzPct val="70000"/>
        <a:buFont typeface="Arial"/>
        <a:buChar char="•"/>
        <a:defRPr kumimoji="0" sz="2600" kern="1200">
          <a:solidFill>
            <a:schemeClr val="tx1">
              <a:lumMod val="50000"/>
              <a:lumOff val="50000"/>
            </a:schemeClr>
          </a:solidFill>
          <a:latin typeface="Helvetica"/>
          <a:ea typeface="+mn-ea"/>
          <a:cs typeface="Helvetica"/>
        </a:defRPr>
      </a:lvl2pPr>
      <a:lvl3pPr marL="914400" indent="-228600" algn="l" rtl="0" eaLnBrk="1" latinLnBrk="0" hangingPunct="1">
        <a:spcBef>
          <a:spcPts val="500"/>
        </a:spcBef>
        <a:buClr>
          <a:schemeClr val="tx1">
            <a:lumMod val="50000"/>
            <a:lumOff val="50000"/>
          </a:schemeClr>
        </a:buClr>
        <a:buSzPct val="75000"/>
        <a:buFont typeface="Lucida Grande"/>
        <a:buChar char="–"/>
        <a:defRPr kumimoji="0" sz="2300" kern="1200">
          <a:solidFill>
            <a:schemeClr val="tx1">
              <a:lumMod val="50000"/>
              <a:lumOff val="50000"/>
            </a:schemeClr>
          </a:solidFill>
          <a:latin typeface="Helvetica"/>
          <a:ea typeface="+mn-ea"/>
          <a:cs typeface="Helvetica"/>
        </a:defRPr>
      </a:lvl3pPr>
      <a:lvl4pPr marL="1143000" indent="0" algn="l" rtl="0" eaLnBrk="1" latinLnBrk="0" hangingPunct="1">
        <a:spcBef>
          <a:spcPts val="400"/>
        </a:spcBef>
        <a:buClr>
          <a:schemeClr val="tx1">
            <a:lumMod val="50000"/>
            <a:lumOff val="50000"/>
          </a:schemeClr>
        </a:buClr>
        <a:buSzPct val="75000"/>
        <a:buFontTx/>
        <a:buNone/>
        <a:defRPr kumimoji="0" sz="2000" kern="1200">
          <a:solidFill>
            <a:schemeClr val="tx1">
              <a:lumMod val="50000"/>
              <a:lumOff val="50000"/>
            </a:schemeClr>
          </a:solidFill>
          <a:latin typeface="Helvetica"/>
          <a:ea typeface="+mn-ea"/>
          <a:cs typeface="Helvetica"/>
        </a:defRPr>
      </a:lvl4pPr>
      <a:lvl5pPr marL="1600200" indent="0" algn="l" rtl="0" eaLnBrk="1" latinLnBrk="0" hangingPunct="1">
        <a:spcBef>
          <a:spcPts val="400"/>
        </a:spcBef>
        <a:buClr>
          <a:schemeClr val="accent4"/>
        </a:buClr>
        <a:buSzPct val="65000"/>
        <a:buFontTx/>
        <a:buNone/>
        <a:defRPr kumimoji="0" sz="2000" kern="1200">
          <a:solidFill>
            <a:schemeClr val="tx1">
              <a:lumMod val="50000"/>
              <a:lumOff val="50000"/>
            </a:schemeClr>
          </a:solidFill>
          <a:latin typeface="Helvetica"/>
          <a:ea typeface="+mn-ea"/>
          <a:cs typeface="Helvetica"/>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ccic.ca/third-edition-of-progressing-national-sdgs-implementation/" TargetMode="External"/><Relationship Id="rId3" Type="http://schemas.openxmlformats.org/officeDocument/2006/relationships/hyperlink" Target="http://sh.ccic.ca/ES-Main" TargetMode="External"/><Relationship Id="rId7" Type="http://schemas.openxmlformats.org/officeDocument/2006/relationships/hyperlink" Target="http://sh.ccic.ca/ES-ES" TargetMode="External"/><Relationship Id="rId2" Type="http://schemas.openxmlformats.org/officeDocument/2006/relationships/hyperlink" Target="http://sh.ccic.ca/ES-EN" TargetMode="External"/><Relationship Id="rId1" Type="http://schemas.openxmlformats.org/officeDocument/2006/relationships/slideLayout" Target="../slideLayouts/slideLayout4.xml"/><Relationship Id="rId6" Type="http://schemas.openxmlformats.org/officeDocument/2006/relationships/hyperlink" Target="http://sh.ccic.ca/ES-FR" TargetMode="External"/><Relationship Id="rId5" Type="http://schemas.openxmlformats.org/officeDocument/2006/relationships/hyperlink" Target="http://sh.ccic.ca/Annexes" TargetMode="External"/><Relationship Id="rId4" Type="http://schemas.openxmlformats.org/officeDocument/2006/relationships/hyperlink" Target="http://sh.ccic.ca/FullReport" TargetMode="External"/><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6696744" cy="2016224"/>
          </a:xfrm>
        </p:spPr>
        <p:txBody>
          <a:bodyPr anchor="t">
            <a:normAutofit/>
          </a:bodyPr>
          <a:lstStyle/>
          <a:p>
            <a:r>
              <a:rPr lang="en-CA" sz="2000" spc="50" dirty="0"/>
              <a:t>An independent assessment of </a:t>
            </a:r>
            <a:br>
              <a:rPr lang="en-CA" sz="2000" spc="50" dirty="0"/>
            </a:br>
            <a:r>
              <a:rPr lang="en-CA" sz="2000" spc="50" dirty="0"/>
              <a:t>the voluntary national review </a:t>
            </a:r>
            <a:br>
              <a:rPr lang="en-CA" sz="2000" spc="50" dirty="0"/>
            </a:br>
            <a:r>
              <a:rPr lang="en-CA" sz="2000" spc="50" dirty="0"/>
              <a:t>reports submitted to the High </a:t>
            </a:r>
            <a:br>
              <a:rPr lang="en-CA" sz="2000" spc="50" dirty="0"/>
            </a:br>
            <a:r>
              <a:rPr lang="en-CA" sz="2000" spc="50" dirty="0"/>
              <a:t>Level Political Forum in 2018</a:t>
            </a:r>
            <a:endParaRPr lang="en-US" sz="2000" dirty="0"/>
          </a:p>
        </p:txBody>
      </p:sp>
      <p:sp>
        <p:nvSpPr>
          <p:cNvPr id="3" name="Subtitle 2"/>
          <p:cNvSpPr>
            <a:spLocks noGrp="1"/>
          </p:cNvSpPr>
          <p:nvPr>
            <p:ph type="subTitle" idx="1"/>
          </p:nvPr>
        </p:nvSpPr>
        <p:spPr>
          <a:xfrm>
            <a:off x="251520" y="1844824"/>
            <a:ext cx="6705600" cy="360040"/>
          </a:xfrm>
        </p:spPr>
        <p:txBody>
          <a:bodyPr>
            <a:normAutofit/>
          </a:bodyPr>
          <a:lstStyle/>
          <a:p>
            <a:pPr>
              <a:lnSpc>
                <a:spcPct val="90000"/>
              </a:lnSpc>
            </a:pPr>
            <a:r>
              <a:rPr lang="en-CA" sz="1400" spc="50" dirty="0">
                <a:latin typeface="Georgia"/>
                <a:cs typeface="Georgia"/>
              </a:rPr>
              <a:t>Shannon </a:t>
            </a:r>
            <a:r>
              <a:rPr lang="en-CA" sz="1400" spc="50" dirty="0" err="1">
                <a:latin typeface="Georgia"/>
                <a:cs typeface="Georgia"/>
              </a:rPr>
              <a:t>Kindornay</a:t>
            </a:r>
            <a:r>
              <a:rPr lang="en-CA" sz="1400" spc="50" dirty="0">
                <a:latin typeface="Georgia"/>
                <a:cs typeface="Georgia"/>
              </a:rPr>
              <a:t>, Adjunct Research Professor, NPSIA</a:t>
            </a:r>
          </a:p>
          <a:p>
            <a:endParaRPr lang="en-US" dirty="0"/>
          </a:p>
        </p:txBody>
      </p:sp>
    </p:spTree>
    <p:extLst>
      <p:ext uri="{BB962C8B-B14F-4D97-AF65-F5344CB8AC3E}">
        <p14:creationId xmlns:p14="http://schemas.microsoft.com/office/powerpoint/2010/main" val="152068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4D0-ECAF-49BA-AEB6-7F1086AAD86F}"/>
              </a:ext>
            </a:extLst>
          </p:cNvPr>
          <p:cNvSpPr>
            <a:spLocks noGrp="1"/>
          </p:cNvSpPr>
          <p:nvPr>
            <p:ph type="title"/>
          </p:nvPr>
        </p:nvSpPr>
        <p:spPr/>
        <p:txBody>
          <a:bodyPr/>
          <a:lstStyle/>
          <a:p>
            <a:r>
              <a:rPr lang="en-CA" dirty="0"/>
              <a:t>Key findings – Policies </a:t>
            </a:r>
          </a:p>
        </p:txBody>
      </p:sp>
      <p:sp>
        <p:nvSpPr>
          <p:cNvPr id="3" name="Content Placeholder 2">
            <a:extLst>
              <a:ext uri="{FF2B5EF4-FFF2-40B4-BE49-F238E27FC236}">
                <a16:creationId xmlns:a16="http://schemas.microsoft.com/office/drawing/2014/main" id="{06FFC6AE-53B1-4A50-B620-60BE3211D821}"/>
              </a:ext>
            </a:extLst>
          </p:cNvPr>
          <p:cNvSpPr>
            <a:spLocks noGrp="1"/>
          </p:cNvSpPr>
          <p:nvPr>
            <p:ph sz="quarter" idx="1"/>
          </p:nvPr>
        </p:nvSpPr>
        <p:spPr>
          <a:xfrm>
            <a:off x="1259632" y="980728"/>
            <a:ext cx="7506416" cy="5004456"/>
          </a:xfrm>
        </p:spPr>
        <p:txBody>
          <a:bodyPr>
            <a:normAutofit/>
          </a:bodyPr>
          <a:lstStyle/>
          <a:p>
            <a:endParaRPr lang="en-CA" dirty="0"/>
          </a:p>
          <a:p>
            <a:r>
              <a:rPr lang="en-CA" dirty="0"/>
              <a:t>Marked improvement in reporting on </a:t>
            </a:r>
            <a:r>
              <a:rPr lang="en-CA" i="1" dirty="0"/>
              <a:t>all </a:t>
            </a:r>
            <a:r>
              <a:rPr lang="en-CA" dirty="0"/>
              <a:t>SDGs </a:t>
            </a:r>
          </a:p>
          <a:p>
            <a:endParaRPr lang="en-CA" dirty="0"/>
          </a:p>
          <a:p>
            <a:r>
              <a:rPr lang="en-CA" dirty="0"/>
              <a:t>Continued limited reference to linkages between dimensions of sustainable development </a:t>
            </a:r>
          </a:p>
        </p:txBody>
      </p:sp>
      <p:pic>
        <p:nvPicPr>
          <p:cNvPr id="9" name="Picture 8">
            <a:extLst>
              <a:ext uri="{FF2B5EF4-FFF2-40B4-BE49-F238E27FC236}">
                <a16:creationId xmlns:a16="http://schemas.microsoft.com/office/drawing/2014/main" id="{16A2A880-1968-414A-8952-3CC79B7B2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48" y="1556842"/>
            <a:ext cx="901048" cy="900000"/>
          </a:xfrm>
          <a:prstGeom prst="rect">
            <a:avLst/>
          </a:prstGeom>
        </p:spPr>
      </p:pic>
      <p:pic>
        <p:nvPicPr>
          <p:cNvPr id="10" name="Picture 9">
            <a:extLst>
              <a:ext uri="{FF2B5EF4-FFF2-40B4-BE49-F238E27FC236}">
                <a16:creationId xmlns:a16="http://schemas.microsoft.com/office/drawing/2014/main" id="{9E18E6AA-03FA-40DA-A0AE-B171B5C2CF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690" y="3032956"/>
            <a:ext cx="901048" cy="900000"/>
          </a:xfrm>
          <a:prstGeom prst="rect">
            <a:avLst/>
          </a:prstGeom>
        </p:spPr>
      </p:pic>
    </p:spTree>
    <p:extLst>
      <p:ext uri="{BB962C8B-B14F-4D97-AF65-F5344CB8AC3E}">
        <p14:creationId xmlns:p14="http://schemas.microsoft.com/office/powerpoint/2010/main" val="272381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4D0-ECAF-49BA-AEB6-7F1086AAD86F}"/>
              </a:ext>
            </a:extLst>
          </p:cNvPr>
          <p:cNvSpPr>
            <a:spLocks noGrp="1"/>
          </p:cNvSpPr>
          <p:nvPr>
            <p:ph type="title"/>
          </p:nvPr>
        </p:nvSpPr>
        <p:spPr/>
        <p:txBody>
          <a:bodyPr>
            <a:normAutofit/>
          </a:bodyPr>
          <a:lstStyle/>
          <a:p>
            <a:r>
              <a:rPr lang="en-CA" dirty="0"/>
              <a:t>Key findings – Means of implementation</a:t>
            </a:r>
          </a:p>
        </p:txBody>
      </p:sp>
      <p:sp>
        <p:nvSpPr>
          <p:cNvPr id="3" name="Content Placeholder 2">
            <a:extLst>
              <a:ext uri="{FF2B5EF4-FFF2-40B4-BE49-F238E27FC236}">
                <a16:creationId xmlns:a16="http://schemas.microsoft.com/office/drawing/2014/main" id="{06FFC6AE-53B1-4A50-B620-60BE3211D821}"/>
              </a:ext>
            </a:extLst>
          </p:cNvPr>
          <p:cNvSpPr>
            <a:spLocks noGrp="1"/>
          </p:cNvSpPr>
          <p:nvPr>
            <p:ph sz="quarter" idx="1"/>
          </p:nvPr>
        </p:nvSpPr>
        <p:spPr>
          <a:xfrm>
            <a:off x="1691680" y="980728"/>
            <a:ext cx="7074368" cy="4608512"/>
          </a:xfrm>
        </p:spPr>
        <p:txBody>
          <a:bodyPr>
            <a:normAutofit/>
          </a:bodyPr>
          <a:lstStyle/>
          <a:p>
            <a:pPr marL="0" indent="0">
              <a:lnSpc>
                <a:spcPct val="114000"/>
              </a:lnSpc>
              <a:buNone/>
            </a:pPr>
            <a:r>
              <a:rPr lang="en-CA" dirty="0"/>
              <a:t>Improved reporting on means of implementation </a:t>
            </a:r>
          </a:p>
          <a:p>
            <a:pPr>
              <a:lnSpc>
                <a:spcPct val="114000"/>
              </a:lnSpc>
            </a:pPr>
            <a:endParaRPr lang="en-CA" dirty="0"/>
          </a:p>
          <a:p>
            <a:pPr marL="0" indent="0">
              <a:lnSpc>
                <a:spcPct val="114000"/>
              </a:lnSpc>
              <a:buNone/>
            </a:pPr>
            <a:r>
              <a:rPr lang="en-CA" dirty="0"/>
              <a:t>Insufficient reporting on LNOB; unclear how efforts to LNOB have changed policy and practice</a:t>
            </a:r>
          </a:p>
          <a:p>
            <a:pPr>
              <a:lnSpc>
                <a:spcPct val="114000"/>
              </a:lnSpc>
            </a:pPr>
            <a:endParaRPr lang="en-CA" dirty="0"/>
          </a:p>
          <a:p>
            <a:pPr marL="0" indent="0">
              <a:lnSpc>
                <a:spcPct val="114000"/>
              </a:lnSpc>
              <a:buNone/>
            </a:pPr>
            <a:r>
              <a:rPr lang="en-CA" dirty="0"/>
              <a:t>Localisation still requires more effort</a:t>
            </a:r>
          </a:p>
          <a:p>
            <a:endParaRPr lang="en-CA" dirty="0"/>
          </a:p>
        </p:txBody>
      </p:sp>
      <p:pic>
        <p:nvPicPr>
          <p:cNvPr id="5" name="Picture 4">
            <a:extLst>
              <a:ext uri="{FF2B5EF4-FFF2-40B4-BE49-F238E27FC236}">
                <a16:creationId xmlns:a16="http://schemas.microsoft.com/office/drawing/2014/main" id="{2D25B238-BF9A-468A-B5A6-8CB9F8E85C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664" y="2925064"/>
            <a:ext cx="1080000" cy="1080000"/>
          </a:xfrm>
          <a:prstGeom prst="rect">
            <a:avLst/>
          </a:prstGeom>
        </p:spPr>
      </p:pic>
      <p:pic>
        <p:nvPicPr>
          <p:cNvPr id="7" name="Picture 6">
            <a:extLst>
              <a:ext uri="{FF2B5EF4-FFF2-40B4-BE49-F238E27FC236}">
                <a16:creationId xmlns:a16="http://schemas.microsoft.com/office/drawing/2014/main" id="{EE522EE0-4914-4B39-B8FA-1054DC264A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581" y="4509240"/>
            <a:ext cx="1081257" cy="1080000"/>
          </a:xfrm>
          <a:prstGeom prst="rect">
            <a:avLst/>
          </a:prstGeom>
        </p:spPr>
      </p:pic>
      <p:pic>
        <p:nvPicPr>
          <p:cNvPr id="9" name="Picture 8">
            <a:extLst>
              <a:ext uri="{FF2B5EF4-FFF2-40B4-BE49-F238E27FC236}">
                <a16:creationId xmlns:a16="http://schemas.microsoft.com/office/drawing/2014/main" id="{46E8905D-AA41-480E-875E-253ABD7803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664" y="980728"/>
            <a:ext cx="1081257" cy="1080000"/>
          </a:xfrm>
          <a:prstGeom prst="rect">
            <a:avLst/>
          </a:prstGeom>
        </p:spPr>
      </p:pic>
    </p:spTree>
    <p:extLst>
      <p:ext uri="{BB962C8B-B14F-4D97-AF65-F5344CB8AC3E}">
        <p14:creationId xmlns:p14="http://schemas.microsoft.com/office/powerpoint/2010/main" val="124501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4D0-ECAF-49BA-AEB6-7F1086AAD86F}"/>
              </a:ext>
            </a:extLst>
          </p:cNvPr>
          <p:cNvSpPr>
            <a:spLocks noGrp="1"/>
          </p:cNvSpPr>
          <p:nvPr>
            <p:ph type="title"/>
          </p:nvPr>
        </p:nvSpPr>
        <p:spPr>
          <a:xfrm>
            <a:off x="612648" y="228600"/>
            <a:ext cx="5471520" cy="1184176"/>
          </a:xfrm>
        </p:spPr>
        <p:txBody>
          <a:bodyPr>
            <a:normAutofit/>
          </a:bodyPr>
          <a:lstStyle/>
          <a:p>
            <a:r>
              <a:rPr lang="en-CA" dirty="0"/>
              <a:t>Key findings – Means of implementation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3" y="228600"/>
            <a:ext cx="2951240" cy="5216624"/>
          </a:xfrm>
          <a:prstGeom prst="rect">
            <a:avLst/>
          </a:prstGeom>
        </p:spPr>
      </p:pic>
      <p:sp>
        <p:nvSpPr>
          <p:cNvPr id="5" name="Content Placeholder 4"/>
          <p:cNvSpPr>
            <a:spLocks noGrp="1"/>
          </p:cNvSpPr>
          <p:nvPr>
            <p:ph sz="quarter" idx="1"/>
          </p:nvPr>
        </p:nvSpPr>
        <p:spPr>
          <a:xfrm>
            <a:off x="539552" y="836712"/>
            <a:ext cx="8153400" cy="4608512"/>
          </a:xfrm>
        </p:spPr>
        <p:txBody>
          <a:bodyPr/>
          <a:lstStyle/>
          <a:p>
            <a:endParaRPr lang="en-CA" dirty="0"/>
          </a:p>
          <a:p>
            <a:endParaRPr lang="en-CA" dirty="0"/>
          </a:p>
          <a:p>
            <a:endParaRPr lang="en-CA" dirty="0"/>
          </a:p>
          <a:p>
            <a:r>
              <a:rPr lang="en-CA" dirty="0"/>
              <a:t>Localisation efforts</a:t>
            </a:r>
          </a:p>
        </p:txBody>
      </p:sp>
    </p:spTree>
    <p:extLst>
      <p:ext uri="{BB962C8B-B14F-4D97-AF65-F5344CB8AC3E}">
        <p14:creationId xmlns:p14="http://schemas.microsoft.com/office/powerpoint/2010/main" val="3873206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4D0-ECAF-49BA-AEB6-7F1086AAD86F}"/>
              </a:ext>
            </a:extLst>
          </p:cNvPr>
          <p:cNvSpPr>
            <a:spLocks noGrp="1"/>
          </p:cNvSpPr>
          <p:nvPr>
            <p:ph type="title"/>
          </p:nvPr>
        </p:nvSpPr>
        <p:spPr/>
        <p:txBody>
          <a:bodyPr>
            <a:normAutofit/>
          </a:bodyPr>
          <a:lstStyle/>
          <a:p>
            <a:r>
              <a:rPr lang="en-CA" dirty="0"/>
              <a:t>Key findings – Means of implementation</a:t>
            </a:r>
          </a:p>
        </p:txBody>
      </p:sp>
      <p:sp>
        <p:nvSpPr>
          <p:cNvPr id="3" name="Content Placeholder 2">
            <a:extLst>
              <a:ext uri="{FF2B5EF4-FFF2-40B4-BE49-F238E27FC236}">
                <a16:creationId xmlns:a16="http://schemas.microsoft.com/office/drawing/2014/main" id="{06FFC6AE-53B1-4A50-B620-60BE3211D821}"/>
              </a:ext>
            </a:extLst>
          </p:cNvPr>
          <p:cNvSpPr>
            <a:spLocks noGrp="1"/>
          </p:cNvSpPr>
          <p:nvPr>
            <p:ph sz="quarter" idx="1"/>
          </p:nvPr>
        </p:nvSpPr>
        <p:spPr>
          <a:xfrm>
            <a:off x="1907704" y="980728"/>
            <a:ext cx="6858344" cy="4608512"/>
          </a:xfrm>
        </p:spPr>
        <p:txBody>
          <a:bodyPr>
            <a:normAutofit/>
          </a:bodyPr>
          <a:lstStyle/>
          <a:p>
            <a:pPr marL="0" indent="0">
              <a:lnSpc>
                <a:spcPct val="114000"/>
              </a:lnSpc>
              <a:buNone/>
            </a:pPr>
            <a:r>
              <a:rPr lang="en-CA" dirty="0"/>
              <a:t>Marked improvement in reporting on partnership</a:t>
            </a:r>
          </a:p>
          <a:p>
            <a:pPr>
              <a:lnSpc>
                <a:spcPct val="114000"/>
              </a:lnSpc>
            </a:pPr>
            <a:endParaRPr lang="en-CA" dirty="0"/>
          </a:p>
          <a:p>
            <a:pPr marL="0" indent="0">
              <a:lnSpc>
                <a:spcPct val="114000"/>
              </a:lnSpc>
              <a:buNone/>
            </a:pPr>
            <a:r>
              <a:rPr lang="en-CA" dirty="0"/>
              <a:t>Limited commitment to regular reporting on implementation  </a:t>
            </a:r>
          </a:p>
          <a:p>
            <a:endParaRPr lang="en-CA" dirty="0"/>
          </a:p>
        </p:txBody>
      </p:sp>
      <p:pic>
        <p:nvPicPr>
          <p:cNvPr id="5" name="Picture 4">
            <a:extLst>
              <a:ext uri="{FF2B5EF4-FFF2-40B4-BE49-F238E27FC236}">
                <a16:creationId xmlns:a16="http://schemas.microsoft.com/office/drawing/2014/main" id="{78B04677-CA39-4C89-A151-C0043BCC88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48" y="1015888"/>
            <a:ext cx="1081257" cy="1080000"/>
          </a:xfrm>
          <a:prstGeom prst="rect">
            <a:avLst/>
          </a:prstGeom>
        </p:spPr>
      </p:pic>
      <p:pic>
        <p:nvPicPr>
          <p:cNvPr id="7" name="Picture 6">
            <a:extLst>
              <a:ext uri="{FF2B5EF4-FFF2-40B4-BE49-F238E27FC236}">
                <a16:creationId xmlns:a16="http://schemas.microsoft.com/office/drawing/2014/main" id="{85D70FE9-E457-47A6-BD9E-A6E9678F16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935" y="2636912"/>
            <a:ext cx="1081257" cy="1080000"/>
          </a:xfrm>
          <a:prstGeom prst="rect">
            <a:avLst/>
          </a:prstGeom>
        </p:spPr>
      </p:pic>
    </p:spTree>
    <p:extLst>
      <p:ext uri="{BB962C8B-B14F-4D97-AF65-F5344CB8AC3E}">
        <p14:creationId xmlns:p14="http://schemas.microsoft.com/office/powerpoint/2010/main" val="133159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4D0-ECAF-49BA-AEB6-7F1086AAD86F}"/>
              </a:ext>
            </a:extLst>
          </p:cNvPr>
          <p:cNvSpPr>
            <a:spLocks noGrp="1"/>
          </p:cNvSpPr>
          <p:nvPr>
            <p:ph type="title"/>
          </p:nvPr>
        </p:nvSpPr>
        <p:spPr/>
        <p:txBody>
          <a:bodyPr>
            <a:normAutofit/>
          </a:bodyPr>
          <a:lstStyle/>
          <a:p>
            <a:r>
              <a:rPr lang="en-CA" dirty="0"/>
              <a:t>Key findings – Means of implementation</a:t>
            </a:r>
          </a:p>
        </p:txBody>
      </p:sp>
      <p:sp>
        <p:nvSpPr>
          <p:cNvPr id="3" name="Content Placeholder 2">
            <a:extLst>
              <a:ext uri="{FF2B5EF4-FFF2-40B4-BE49-F238E27FC236}">
                <a16:creationId xmlns:a16="http://schemas.microsoft.com/office/drawing/2014/main" id="{06FFC6AE-53B1-4A50-B620-60BE3211D821}"/>
              </a:ext>
            </a:extLst>
          </p:cNvPr>
          <p:cNvSpPr>
            <a:spLocks noGrp="1"/>
          </p:cNvSpPr>
          <p:nvPr>
            <p:ph sz="quarter" idx="1"/>
          </p:nvPr>
        </p:nvSpPr>
        <p:spPr/>
        <p:txBody>
          <a:bodyPr>
            <a:normAutofit/>
          </a:bodyPr>
          <a:lstStyle/>
          <a:p>
            <a:r>
              <a:rPr lang="en-CA" dirty="0"/>
              <a:t>Egypt</a:t>
            </a:r>
          </a:p>
        </p:txBody>
      </p:sp>
      <p:pic>
        <p:nvPicPr>
          <p:cNvPr id="7" name="Picture 6"/>
          <p:cNvPicPr>
            <a:picLocks noChangeAspect="1"/>
          </p:cNvPicPr>
          <p:nvPr/>
        </p:nvPicPr>
        <p:blipFill>
          <a:blip r:embed="rId3"/>
          <a:stretch>
            <a:fillRect/>
          </a:stretch>
        </p:blipFill>
        <p:spPr>
          <a:xfrm>
            <a:off x="4769626" y="980728"/>
            <a:ext cx="3337200" cy="2488200"/>
          </a:xfrm>
          <a:prstGeom prst="rect">
            <a:avLst/>
          </a:prstGeom>
        </p:spPr>
      </p:pic>
      <p:pic>
        <p:nvPicPr>
          <p:cNvPr id="8" name="Picture 7"/>
          <p:cNvPicPr>
            <a:picLocks noChangeAspect="1"/>
          </p:cNvPicPr>
          <p:nvPr/>
        </p:nvPicPr>
        <p:blipFill>
          <a:blip r:embed="rId4"/>
          <a:stretch>
            <a:fillRect/>
          </a:stretch>
        </p:blipFill>
        <p:spPr>
          <a:xfrm>
            <a:off x="827584" y="2924944"/>
            <a:ext cx="7184251" cy="2963800"/>
          </a:xfrm>
          <a:prstGeom prst="rect">
            <a:avLst/>
          </a:prstGeom>
        </p:spPr>
      </p:pic>
    </p:spTree>
    <p:extLst>
      <p:ext uri="{BB962C8B-B14F-4D97-AF65-F5344CB8AC3E}">
        <p14:creationId xmlns:p14="http://schemas.microsoft.com/office/powerpoint/2010/main" val="314781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4D0-ECAF-49BA-AEB6-7F1086AAD86F}"/>
              </a:ext>
            </a:extLst>
          </p:cNvPr>
          <p:cNvSpPr>
            <a:spLocks noGrp="1"/>
          </p:cNvSpPr>
          <p:nvPr>
            <p:ph type="title"/>
          </p:nvPr>
        </p:nvSpPr>
        <p:spPr/>
        <p:txBody>
          <a:bodyPr>
            <a:normAutofit/>
          </a:bodyPr>
          <a:lstStyle/>
          <a:p>
            <a:r>
              <a:rPr lang="en-CA" dirty="0"/>
              <a:t>Key findings – Means of implementation</a:t>
            </a:r>
          </a:p>
        </p:txBody>
      </p:sp>
      <p:sp>
        <p:nvSpPr>
          <p:cNvPr id="3" name="Content Placeholder 2">
            <a:extLst>
              <a:ext uri="{FF2B5EF4-FFF2-40B4-BE49-F238E27FC236}">
                <a16:creationId xmlns:a16="http://schemas.microsoft.com/office/drawing/2014/main" id="{06FFC6AE-53B1-4A50-B620-60BE3211D821}"/>
              </a:ext>
            </a:extLst>
          </p:cNvPr>
          <p:cNvSpPr>
            <a:spLocks noGrp="1"/>
          </p:cNvSpPr>
          <p:nvPr>
            <p:ph sz="quarter" idx="1"/>
          </p:nvPr>
        </p:nvSpPr>
        <p:spPr/>
        <p:txBody>
          <a:bodyPr>
            <a:normAutofit/>
          </a:bodyPr>
          <a:lstStyle/>
          <a:p>
            <a:r>
              <a:rPr lang="en-CA" dirty="0"/>
              <a:t>Switzerland</a:t>
            </a:r>
          </a:p>
        </p:txBody>
      </p:sp>
      <p:pic>
        <p:nvPicPr>
          <p:cNvPr id="5" name="Picture 4"/>
          <p:cNvPicPr>
            <a:picLocks noChangeAspect="1"/>
          </p:cNvPicPr>
          <p:nvPr/>
        </p:nvPicPr>
        <p:blipFill>
          <a:blip r:embed="rId3"/>
          <a:stretch>
            <a:fillRect/>
          </a:stretch>
        </p:blipFill>
        <p:spPr>
          <a:xfrm>
            <a:off x="3563888" y="980728"/>
            <a:ext cx="4010025" cy="1809750"/>
          </a:xfrm>
          <a:prstGeom prst="rect">
            <a:avLst/>
          </a:prstGeom>
        </p:spPr>
      </p:pic>
      <p:pic>
        <p:nvPicPr>
          <p:cNvPr id="6" name="Picture 5"/>
          <p:cNvPicPr>
            <a:picLocks noChangeAspect="1"/>
          </p:cNvPicPr>
          <p:nvPr/>
        </p:nvPicPr>
        <p:blipFill>
          <a:blip r:embed="rId4"/>
          <a:stretch>
            <a:fillRect/>
          </a:stretch>
        </p:blipFill>
        <p:spPr>
          <a:xfrm>
            <a:off x="971600" y="2790478"/>
            <a:ext cx="6818337" cy="3250784"/>
          </a:xfrm>
          <a:prstGeom prst="rect">
            <a:avLst/>
          </a:prstGeom>
        </p:spPr>
      </p:pic>
    </p:spTree>
    <p:extLst>
      <p:ext uri="{BB962C8B-B14F-4D97-AF65-F5344CB8AC3E}">
        <p14:creationId xmlns:p14="http://schemas.microsoft.com/office/powerpoint/2010/main" val="241706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4D0-ECAF-49BA-AEB6-7F1086AAD86F}"/>
              </a:ext>
            </a:extLst>
          </p:cNvPr>
          <p:cNvSpPr>
            <a:spLocks noGrp="1"/>
          </p:cNvSpPr>
          <p:nvPr>
            <p:ph type="title"/>
          </p:nvPr>
        </p:nvSpPr>
        <p:spPr/>
        <p:txBody>
          <a:bodyPr>
            <a:normAutofit/>
          </a:bodyPr>
          <a:lstStyle/>
          <a:p>
            <a:r>
              <a:rPr lang="en-CA" dirty="0"/>
              <a:t>Reporting according to UN guidelines</a:t>
            </a:r>
          </a:p>
        </p:txBody>
      </p:sp>
      <p:sp>
        <p:nvSpPr>
          <p:cNvPr id="3" name="Content Placeholder 2">
            <a:extLst>
              <a:ext uri="{FF2B5EF4-FFF2-40B4-BE49-F238E27FC236}">
                <a16:creationId xmlns:a16="http://schemas.microsoft.com/office/drawing/2014/main" id="{06FFC6AE-53B1-4A50-B620-60BE3211D821}"/>
              </a:ext>
            </a:extLst>
          </p:cNvPr>
          <p:cNvSpPr>
            <a:spLocks noGrp="1"/>
          </p:cNvSpPr>
          <p:nvPr>
            <p:ph sz="quarter" idx="1"/>
          </p:nvPr>
        </p:nvSpPr>
        <p:spPr/>
        <p:txBody>
          <a:bodyPr>
            <a:normAutofit/>
          </a:bodyPr>
          <a:lstStyle/>
          <a:p>
            <a:r>
              <a:rPr lang="en-CA" dirty="0"/>
              <a:t>70% of reporting countries include all elements of the common reporting guidelines </a:t>
            </a:r>
          </a:p>
          <a:p>
            <a:endParaRPr lang="en-CA" dirty="0"/>
          </a:p>
          <a:p>
            <a:r>
              <a:rPr lang="en-CA" dirty="0"/>
              <a:t>Exceptions LNOB, structural issues and statistical annex </a:t>
            </a:r>
          </a:p>
          <a:p>
            <a:endParaRPr lang="en-CA" dirty="0"/>
          </a:p>
          <a:p>
            <a:r>
              <a:rPr lang="en-CA" dirty="0"/>
              <a:t>Reports not structured according to guidelines </a:t>
            </a:r>
          </a:p>
          <a:p>
            <a:endParaRPr lang="en-CA" dirty="0"/>
          </a:p>
        </p:txBody>
      </p:sp>
    </p:spTree>
    <p:extLst>
      <p:ext uri="{BB962C8B-B14F-4D97-AF65-F5344CB8AC3E}">
        <p14:creationId xmlns:p14="http://schemas.microsoft.com/office/powerpoint/2010/main" val="154714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Progressing National SDGs Implementation</a:t>
            </a:r>
            <a:endParaRPr lang="en-US" dirty="0">
              <a:solidFill>
                <a:srgbClr val="FF0000"/>
              </a:solidFill>
            </a:endParaRPr>
          </a:p>
        </p:txBody>
      </p:sp>
      <p:sp>
        <p:nvSpPr>
          <p:cNvPr id="7" name="Content Placeholder 4">
            <a:extLst>
              <a:ext uri="{FF2B5EF4-FFF2-40B4-BE49-F238E27FC236}">
                <a16:creationId xmlns:a16="http://schemas.microsoft.com/office/drawing/2014/main" id="{7467F94F-9E01-428E-90B8-ED1DE30E4AEF}"/>
              </a:ext>
            </a:extLst>
          </p:cNvPr>
          <p:cNvSpPr>
            <a:spLocks noGrp="1"/>
          </p:cNvSpPr>
          <p:nvPr>
            <p:ph sz="quarter" idx="4"/>
          </p:nvPr>
        </p:nvSpPr>
        <p:spPr>
          <a:xfrm>
            <a:off x="4067944" y="1124744"/>
            <a:ext cx="4896544" cy="3581400"/>
          </a:xfrm>
        </p:spPr>
        <p:txBody>
          <a:bodyPr>
            <a:noAutofit/>
          </a:bodyPr>
          <a:lstStyle/>
          <a:p>
            <a:pPr marL="0" indent="0">
              <a:buNone/>
            </a:pPr>
            <a:r>
              <a:rPr lang="en-CA" sz="2400" dirty="0"/>
              <a:t>Executive Summary - </a:t>
            </a:r>
            <a:r>
              <a:rPr lang="fr-CA" sz="2400" u="sng" dirty="0">
                <a:hlinkClick r:id="rId2"/>
              </a:rPr>
              <a:t>sh.ccic.ca/ES-EN</a:t>
            </a:r>
            <a:endParaRPr lang="en-CA" sz="2400" dirty="0"/>
          </a:p>
          <a:p>
            <a:pPr marL="0" indent="0">
              <a:buNone/>
            </a:pPr>
            <a:r>
              <a:rPr lang="en-CA" sz="2400" dirty="0"/>
              <a:t>ES and Main Report – </a:t>
            </a:r>
            <a:r>
              <a:rPr lang="en-CA" sz="2400" dirty="0">
                <a:hlinkClick r:id="rId3"/>
              </a:rPr>
              <a:t>sh.ccic.ca/ES-Main</a:t>
            </a:r>
            <a:r>
              <a:rPr lang="en-CA" sz="2400" dirty="0"/>
              <a:t> </a:t>
            </a:r>
          </a:p>
          <a:p>
            <a:pPr marL="0" indent="0">
              <a:buNone/>
            </a:pPr>
            <a:r>
              <a:rPr lang="en-CA" sz="2400" dirty="0"/>
              <a:t>Full Report (ES, Main, Annex) - </a:t>
            </a:r>
            <a:r>
              <a:rPr lang="fr-CA" sz="2400" u="sng" dirty="0">
                <a:hlinkClick r:id="rId4"/>
              </a:rPr>
              <a:t>sh.ccic.ca/</a:t>
            </a:r>
            <a:r>
              <a:rPr lang="fr-CA" sz="2400" u="sng" dirty="0" err="1">
                <a:hlinkClick r:id="rId4"/>
              </a:rPr>
              <a:t>FullReport</a:t>
            </a:r>
            <a:endParaRPr lang="en-CA" sz="2400" dirty="0"/>
          </a:p>
          <a:p>
            <a:pPr marL="0" indent="0">
              <a:buNone/>
            </a:pPr>
            <a:r>
              <a:rPr lang="en-CA" sz="2400" dirty="0"/>
              <a:t>Annexes – </a:t>
            </a:r>
            <a:r>
              <a:rPr lang="en-CA" sz="2400" dirty="0">
                <a:hlinkClick r:id="rId5"/>
              </a:rPr>
              <a:t>sh.ccic.ca/Annexes</a:t>
            </a:r>
            <a:endParaRPr lang="en-CA" sz="2400" dirty="0"/>
          </a:p>
          <a:p>
            <a:pPr marL="0" indent="0">
              <a:buNone/>
            </a:pPr>
            <a:endParaRPr lang="en-CA" sz="600" dirty="0"/>
          </a:p>
          <a:p>
            <a:pPr marL="0" indent="0">
              <a:buNone/>
            </a:pPr>
            <a:r>
              <a:rPr lang="en-CA" sz="2400" dirty="0" err="1"/>
              <a:t>Sommaire</a:t>
            </a:r>
            <a:r>
              <a:rPr lang="en-CA" sz="2400" dirty="0"/>
              <a:t> (FR) - </a:t>
            </a:r>
            <a:r>
              <a:rPr lang="en-CA" sz="2400" u="sng" dirty="0">
                <a:hlinkClick r:id="rId6"/>
              </a:rPr>
              <a:t>sh.ccic.ca/ES-FR</a:t>
            </a:r>
            <a:endParaRPr lang="en-CA" sz="2400" u="sng" dirty="0"/>
          </a:p>
          <a:p>
            <a:pPr marL="0" indent="0">
              <a:buNone/>
            </a:pPr>
            <a:endParaRPr lang="en-CA" sz="600" dirty="0"/>
          </a:p>
          <a:p>
            <a:pPr marL="0" indent="0">
              <a:buNone/>
            </a:pPr>
            <a:r>
              <a:rPr lang="en-CA" sz="2400" dirty="0" err="1"/>
              <a:t>Resumen</a:t>
            </a:r>
            <a:r>
              <a:rPr lang="en-CA" sz="2400" dirty="0"/>
              <a:t> </a:t>
            </a:r>
            <a:r>
              <a:rPr lang="en-CA" sz="2400" dirty="0" err="1"/>
              <a:t>ejecutivo</a:t>
            </a:r>
            <a:r>
              <a:rPr lang="en-CA" sz="2400" dirty="0"/>
              <a:t> (ES) -  </a:t>
            </a:r>
            <a:r>
              <a:rPr lang="en-CA" sz="2400" u="sng" dirty="0">
                <a:hlinkClick r:id="rId7"/>
              </a:rPr>
              <a:t>sh.ccic.ca/ES-ES</a:t>
            </a:r>
            <a:endParaRPr lang="en-CA" sz="2400" dirty="0"/>
          </a:p>
        </p:txBody>
      </p:sp>
      <p:pic>
        <p:nvPicPr>
          <p:cNvPr id="8" name="Picture 7">
            <a:hlinkClick r:id="rId8"/>
            <a:extLst>
              <a:ext uri="{FF2B5EF4-FFF2-40B4-BE49-F238E27FC236}">
                <a16:creationId xmlns:a16="http://schemas.microsoft.com/office/drawing/2014/main" id="{65E04FE2-8920-4A00-BFD9-8F5C6AFE44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552" y="1418358"/>
            <a:ext cx="3096344" cy="402128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4284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chor="ctr"/>
          <a:lstStyle/>
          <a:p>
            <a:r>
              <a:rPr lang="en-CA" dirty="0"/>
              <a:t>Thank you!</a:t>
            </a:r>
          </a:p>
        </p:txBody>
      </p:sp>
      <p:sp>
        <p:nvSpPr>
          <p:cNvPr id="2" name="Text Placeholder 1"/>
          <p:cNvSpPr>
            <a:spLocks noGrp="1"/>
          </p:cNvSpPr>
          <p:nvPr>
            <p:ph type="subTitle" idx="1"/>
          </p:nvPr>
        </p:nvSpPr>
        <p:spPr>
          <a:xfrm>
            <a:off x="323528" y="1268760"/>
            <a:ext cx="6633592" cy="648072"/>
          </a:xfrm>
        </p:spPr>
        <p:txBody>
          <a:bodyPr/>
          <a:lstStyle/>
          <a:p>
            <a:r>
              <a:rPr lang="en-CA" dirty="0"/>
              <a:t>Questions? </a:t>
            </a:r>
          </a:p>
        </p:txBody>
      </p:sp>
    </p:spTree>
    <p:extLst>
      <p:ext uri="{BB962C8B-B14F-4D97-AF65-F5344CB8AC3E}">
        <p14:creationId xmlns:p14="http://schemas.microsoft.com/office/powerpoint/2010/main" val="43217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review of emerging best practice</a:t>
            </a:r>
          </a:p>
        </p:txBody>
      </p:sp>
      <p:sp>
        <p:nvSpPr>
          <p:cNvPr id="5" name="Content Placeholder 4"/>
          <p:cNvSpPr>
            <a:spLocks noGrp="1"/>
          </p:cNvSpPr>
          <p:nvPr>
            <p:ph sz="quarter" idx="1"/>
          </p:nvPr>
        </p:nvSpPr>
        <p:spPr/>
        <p:txBody>
          <a:bodyPr>
            <a:normAutofit/>
          </a:bodyPr>
          <a:lstStyle/>
          <a:p>
            <a:pPr marL="0" indent="0">
              <a:buNone/>
            </a:pPr>
            <a:r>
              <a:rPr lang="en-CA" sz="2800" dirty="0"/>
              <a:t>Civil society initiative</a:t>
            </a:r>
          </a:p>
          <a:p>
            <a:pPr marL="0" indent="0">
              <a:buNone/>
            </a:pPr>
            <a:endParaRPr lang="en-CA" sz="2800" dirty="0"/>
          </a:p>
          <a:p>
            <a:pPr marL="0" indent="0">
              <a:buNone/>
            </a:pPr>
            <a:endParaRPr lang="en-CA" sz="2800" dirty="0"/>
          </a:p>
          <a:p>
            <a:pPr marL="0" indent="0">
              <a:buNone/>
            </a:pPr>
            <a:endParaRPr lang="en-CA" sz="2800" b="1" dirty="0"/>
          </a:p>
          <a:p>
            <a:pPr marL="0" indent="0">
              <a:buNone/>
            </a:pPr>
            <a:r>
              <a:rPr lang="en-CA" sz="2800" dirty="0"/>
              <a:t>Approach</a:t>
            </a:r>
          </a:p>
          <a:p>
            <a:r>
              <a:rPr lang="en-CA" sz="2800" dirty="0"/>
              <a:t>46 VNRs</a:t>
            </a:r>
          </a:p>
          <a:p>
            <a:r>
              <a:rPr lang="en-CA" sz="2800" dirty="0"/>
              <a:t>Governance and institutions, policies and means of implementation  </a:t>
            </a:r>
          </a:p>
          <a:p>
            <a:r>
              <a:rPr lang="en-CA" sz="2800" dirty="0"/>
              <a:t>SG Common Reporting Guidelines </a:t>
            </a:r>
          </a:p>
        </p:txBody>
      </p:sp>
      <p:pic>
        <p:nvPicPr>
          <p:cNvPr id="2" name="Picture 1">
            <a:extLst>
              <a:ext uri="{FF2B5EF4-FFF2-40B4-BE49-F238E27FC236}">
                <a16:creationId xmlns:a16="http://schemas.microsoft.com/office/drawing/2014/main" id="{F02FE010-BE30-4DB2-9560-0B03C4E8D398}"/>
              </a:ext>
            </a:extLst>
          </p:cNvPr>
          <p:cNvPicPr>
            <a:picLocks noChangeAspect="1"/>
          </p:cNvPicPr>
          <p:nvPr/>
        </p:nvPicPr>
        <p:blipFill>
          <a:blip r:embed="rId3"/>
          <a:stretch>
            <a:fillRect/>
          </a:stretch>
        </p:blipFill>
        <p:spPr>
          <a:xfrm>
            <a:off x="467544" y="1687573"/>
            <a:ext cx="8407498" cy="1237371"/>
          </a:xfrm>
          <a:prstGeom prst="rect">
            <a:avLst/>
          </a:prstGeom>
        </p:spPr>
      </p:pic>
    </p:spTree>
    <p:extLst>
      <p:ext uri="{BB962C8B-B14F-4D97-AF65-F5344CB8AC3E}">
        <p14:creationId xmlns:p14="http://schemas.microsoft.com/office/powerpoint/2010/main" val="314516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icture of a question mark SDGs">
            <a:extLst>
              <a:ext uri="{FF2B5EF4-FFF2-40B4-BE49-F238E27FC236}">
                <a16:creationId xmlns:a16="http://schemas.microsoft.com/office/drawing/2014/main" id="{04C8A4FD-A80A-43BA-9529-6A288F52E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72" y="768166"/>
            <a:ext cx="6488352" cy="486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113208-049A-4385-9235-480146F73B86}"/>
              </a:ext>
            </a:extLst>
          </p:cNvPr>
          <p:cNvSpPr>
            <a:spLocks noGrp="1"/>
          </p:cNvSpPr>
          <p:nvPr>
            <p:ph type="title"/>
          </p:nvPr>
        </p:nvSpPr>
        <p:spPr/>
        <p:txBody>
          <a:bodyPr>
            <a:normAutofit fontScale="90000"/>
          </a:bodyPr>
          <a:lstStyle/>
          <a:p>
            <a:r>
              <a:rPr lang="en-CA" dirty="0"/>
              <a:t>Survey – Who are you? How have you been using the report?</a:t>
            </a:r>
          </a:p>
        </p:txBody>
      </p:sp>
      <p:pic>
        <p:nvPicPr>
          <p:cNvPr id="1026" name="Picture 2" descr="Image result for picture of a question mark SDGs">
            <a:extLst>
              <a:ext uri="{FF2B5EF4-FFF2-40B4-BE49-F238E27FC236}">
                <a16:creationId xmlns:a16="http://schemas.microsoft.com/office/drawing/2014/main" id="{8D9E415A-DC30-4C0C-84F1-B619326124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21" r="10080" b="6320"/>
          <a:stretch/>
        </p:blipFill>
        <p:spPr bwMode="auto">
          <a:xfrm>
            <a:off x="3707904" y="2276872"/>
            <a:ext cx="1613993" cy="180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B98D325-0236-4130-AF70-7A47B150090D}"/>
              </a:ext>
            </a:extLst>
          </p:cNvPr>
          <p:cNvSpPr/>
          <p:nvPr/>
        </p:nvSpPr>
        <p:spPr>
          <a:xfrm>
            <a:off x="3275856" y="2924944"/>
            <a:ext cx="41301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B5E939A6-FADB-4CD8-A7D1-1B760A211D6C}"/>
              </a:ext>
            </a:extLst>
          </p:cNvPr>
          <p:cNvSpPr/>
          <p:nvPr/>
        </p:nvSpPr>
        <p:spPr>
          <a:xfrm>
            <a:off x="5321897" y="2924944"/>
            <a:ext cx="474239"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9497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Features</a:t>
            </a:r>
          </a:p>
        </p:txBody>
      </p:sp>
      <p:sp>
        <p:nvSpPr>
          <p:cNvPr id="6" name="Content Placeholder 5">
            <a:extLst>
              <a:ext uri="{FF2B5EF4-FFF2-40B4-BE49-F238E27FC236}">
                <a16:creationId xmlns:a16="http://schemas.microsoft.com/office/drawing/2014/main" id="{25C560E3-BA26-4B66-85C2-C38A20908D99}"/>
              </a:ext>
            </a:extLst>
          </p:cNvPr>
          <p:cNvSpPr>
            <a:spLocks noGrp="1"/>
          </p:cNvSpPr>
          <p:nvPr>
            <p:ph sz="quarter" idx="1"/>
          </p:nvPr>
        </p:nvSpPr>
        <p:spPr/>
        <p:txBody>
          <a:bodyPr/>
          <a:lstStyle/>
          <a:p>
            <a:endParaRPr lang="en-CA" dirty="0"/>
          </a:p>
        </p:txBody>
      </p:sp>
      <p:pic>
        <p:nvPicPr>
          <p:cNvPr id="11" name="Picture 10">
            <a:extLst>
              <a:ext uri="{FF2B5EF4-FFF2-40B4-BE49-F238E27FC236}">
                <a16:creationId xmlns:a16="http://schemas.microsoft.com/office/drawing/2014/main" id="{C1AF1583-E5DC-4B19-8BCB-E1EE9498212C}"/>
              </a:ext>
            </a:extLst>
          </p:cNvPr>
          <p:cNvPicPr>
            <a:picLocks noChangeAspect="1"/>
          </p:cNvPicPr>
          <p:nvPr/>
        </p:nvPicPr>
        <p:blipFill>
          <a:blip r:embed="rId3"/>
          <a:stretch>
            <a:fillRect/>
          </a:stretch>
        </p:blipFill>
        <p:spPr>
          <a:xfrm>
            <a:off x="989591" y="1051430"/>
            <a:ext cx="1684124" cy="3603838"/>
          </a:xfrm>
          <a:prstGeom prst="rect">
            <a:avLst/>
          </a:prstGeom>
        </p:spPr>
      </p:pic>
      <p:pic>
        <p:nvPicPr>
          <p:cNvPr id="14" name="Picture 13">
            <a:extLst>
              <a:ext uri="{FF2B5EF4-FFF2-40B4-BE49-F238E27FC236}">
                <a16:creationId xmlns:a16="http://schemas.microsoft.com/office/drawing/2014/main" id="{23EA6BAB-BAA0-484A-A6FE-7ACCE73FB570}"/>
              </a:ext>
            </a:extLst>
          </p:cNvPr>
          <p:cNvPicPr>
            <a:picLocks noChangeAspect="1"/>
          </p:cNvPicPr>
          <p:nvPr/>
        </p:nvPicPr>
        <p:blipFill rotWithShape="1">
          <a:blip r:embed="rId4"/>
          <a:srcRect t="11981"/>
          <a:stretch/>
        </p:blipFill>
        <p:spPr>
          <a:xfrm>
            <a:off x="6005558" y="692696"/>
            <a:ext cx="2886630" cy="3148636"/>
          </a:xfrm>
          <a:prstGeom prst="rect">
            <a:avLst/>
          </a:prstGeom>
        </p:spPr>
      </p:pic>
      <p:pic>
        <p:nvPicPr>
          <p:cNvPr id="15" name="Picture 14">
            <a:extLst>
              <a:ext uri="{FF2B5EF4-FFF2-40B4-BE49-F238E27FC236}">
                <a16:creationId xmlns:a16="http://schemas.microsoft.com/office/drawing/2014/main" id="{7652E260-651A-4C64-9157-BB1314FDE7B8}"/>
              </a:ext>
            </a:extLst>
          </p:cNvPr>
          <p:cNvPicPr>
            <a:picLocks noChangeAspect="1"/>
          </p:cNvPicPr>
          <p:nvPr/>
        </p:nvPicPr>
        <p:blipFill>
          <a:blip r:embed="rId5"/>
          <a:stretch>
            <a:fillRect/>
          </a:stretch>
        </p:blipFill>
        <p:spPr>
          <a:xfrm>
            <a:off x="3267770" y="1039990"/>
            <a:ext cx="2570478" cy="3325306"/>
          </a:xfrm>
          <a:prstGeom prst="rect">
            <a:avLst/>
          </a:prstGeom>
          <a:ln>
            <a:solidFill>
              <a:schemeClr val="tx1"/>
            </a:solidFill>
          </a:ln>
        </p:spPr>
      </p:pic>
      <p:pic>
        <p:nvPicPr>
          <p:cNvPr id="13" name="Picture 12">
            <a:extLst>
              <a:ext uri="{FF2B5EF4-FFF2-40B4-BE49-F238E27FC236}">
                <a16:creationId xmlns:a16="http://schemas.microsoft.com/office/drawing/2014/main" id="{8F05A21B-EBDD-4335-97F5-87CA614E1AF4}"/>
              </a:ext>
            </a:extLst>
          </p:cNvPr>
          <p:cNvPicPr>
            <a:picLocks noChangeAspect="1"/>
          </p:cNvPicPr>
          <p:nvPr/>
        </p:nvPicPr>
        <p:blipFill>
          <a:blip r:embed="rId6"/>
          <a:stretch>
            <a:fillRect/>
          </a:stretch>
        </p:blipFill>
        <p:spPr>
          <a:xfrm>
            <a:off x="1447325" y="3869470"/>
            <a:ext cx="2690290" cy="2351262"/>
          </a:xfrm>
          <a:prstGeom prst="rect">
            <a:avLst/>
          </a:prstGeom>
        </p:spPr>
      </p:pic>
      <p:pic>
        <p:nvPicPr>
          <p:cNvPr id="12" name="Picture 11">
            <a:extLst>
              <a:ext uri="{FF2B5EF4-FFF2-40B4-BE49-F238E27FC236}">
                <a16:creationId xmlns:a16="http://schemas.microsoft.com/office/drawing/2014/main" id="{498662A1-5F16-4C8A-8A61-9875AC6474F7}"/>
              </a:ext>
            </a:extLst>
          </p:cNvPr>
          <p:cNvPicPr>
            <a:picLocks noChangeAspect="1"/>
          </p:cNvPicPr>
          <p:nvPr/>
        </p:nvPicPr>
        <p:blipFill>
          <a:blip r:embed="rId7"/>
          <a:stretch>
            <a:fillRect/>
          </a:stretch>
        </p:blipFill>
        <p:spPr>
          <a:xfrm>
            <a:off x="5254748" y="4038483"/>
            <a:ext cx="3142628" cy="1392788"/>
          </a:xfrm>
          <a:prstGeom prst="rect">
            <a:avLst/>
          </a:prstGeom>
        </p:spPr>
      </p:pic>
    </p:spTree>
    <p:extLst>
      <p:ext uri="{BB962C8B-B14F-4D97-AF65-F5344CB8AC3E}">
        <p14:creationId xmlns:p14="http://schemas.microsoft.com/office/powerpoint/2010/main" val="2863436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How Progressing National SDGs Implementation can help you…</a:t>
            </a:r>
          </a:p>
        </p:txBody>
      </p:sp>
      <p:sp>
        <p:nvSpPr>
          <p:cNvPr id="6" name="Content Placeholder 5">
            <a:extLst>
              <a:ext uri="{FF2B5EF4-FFF2-40B4-BE49-F238E27FC236}">
                <a16:creationId xmlns:a16="http://schemas.microsoft.com/office/drawing/2014/main" id="{25C560E3-BA26-4B66-85C2-C38A20908D99}"/>
              </a:ext>
            </a:extLst>
          </p:cNvPr>
          <p:cNvSpPr>
            <a:spLocks noGrp="1"/>
          </p:cNvSpPr>
          <p:nvPr>
            <p:ph sz="quarter" idx="1"/>
          </p:nvPr>
        </p:nvSpPr>
        <p:spPr>
          <a:xfrm>
            <a:off x="606948" y="1268760"/>
            <a:ext cx="5117180" cy="4824536"/>
          </a:xfrm>
        </p:spPr>
        <p:txBody>
          <a:bodyPr>
            <a:normAutofit/>
          </a:bodyPr>
          <a:lstStyle/>
          <a:p>
            <a:r>
              <a:rPr lang="en-CA" sz="2800" dirty="0"/>
              <a:t>Understand the current state of 2030 Agenda implementation</a:t>
            </a:r>
          </a:p>
          <a:p>
            <a:r>
              <a:rPr lang="en-CA" sz="2800" dirty="0"/>
              <a:t>Best practice in implementation and for VNRs unpacked</a:t>
            </a:r>
          </a:p>
          <a:p>
            <a:r>
              <a:rPr lang="en-CA" sz="2800" dirty="0"/>
              <a:t>Basis for parallel reporting</a:t>
            </a:r>
          </a:p>
          <a:p>
            <a:r>
              <a:rPr lang="en-CA" sz="2800" dirty="0"/>
              <a:t>Advocacy tool</a:t>
            </a:r>
          </a:p>
          <a:p>
            <a:r>
              <a:rPr lang="en-CA" sz="2800" dirty="0"/>
              <a:t>Reference for progress in individual countries </a:t>
            </a:r>
          </a:p>
        </p:txBody>
      </p:sp>
      <p:pic>
        <p:nvPicPr>
          <p:cNvPr id="5" name="Picture 4">
            <a:extLst>
              <a:ext uri="{FF2B5EF4-FFF2-40B4-BE49-F238E27FC236}">
                <a16:creationId xmlns:a16="http://schemas.microsoft.com/office/drawing/2014/main" id="{B6634F94-976C-47BC-9B1B-8DB05DA9FB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2489" y="1485184"/>
            <a:ext cx="2771959" cy="36000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1681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Key findings</a:t>
            </a:r>
          </a:p>
        </p:txBody>
      </p:sp>
      <p:sp>
        <p:nvSpPr>
          <p:cNvPr id="6" name="Content Placeholder 5">
            <a:extLst>
              <a:ext uri="{FF2B5EF4-FFF2-40B4-BE49-F238E27FC236}">
                <a16:creationId xmlns:a16="http://schemas.microsoft.com/office/drawing/2014/main" id="{25C560E3-BA26-4B66-85C2-C38A20908D99}"/>
              </a:ext>
            </a:extLst>
          </p:cNvPr>
          <p:cNvSpPr>
            <a:spLocks noGrp="1"/>
          </p:cNvSpPr>
          <p:nvPr>
            <p:ph sz="quarter" idx="1"/>
          </p:nvPr>
        </p:nvSpPr>
        <p:spPr>
          <a:xfrm>
            <a:off x="606948" y="1268760"/>
            <a:ext cx="8153400" cy="4824536"/>
          </a:xfrm>
        </p:spPr>
        <p:txBody>
          <a:bodyPr>
            <a:normAutofit/>
          </a:bodyPr>
          <a:lstStyle/>
          <a:p>
            <a:r>
              <a:rPr lang="en-CA" sz="2800" dirty="0"/>
              <a:t>Countries continue to demonstrate progress on foundations for SDGs implementation but progress varies</a:t>
            </a:r>
          </a:p>
          <a:p>
            <a:endParaRPr lang="en-CA" sz="2800" dirty="0"/>
          </a:p>
          <a:p>
            <a:r>
              <a:rPr lang="en-CA" sz="2800" dirty="0"/>
              <a:t>Transformative elements of the 2030 Agenda still lacking in implementation</a:t>
            </a:r>
          </a:p>
          <a:p>
            <a:endParaRPr lang="en-CA" sz="2800" dirty="0"/>
          </a:p>
          <a:p>
            <a:r>
              <a:rPr lang="en-CA" sz="2800" dirty="0"/>
              <a:t>Countries still not making the most of the VNR and HLPF </a:t>
            </a:r>
          </a:p>
          <a:p>
            <a:endParaRPr lang="en-CA" sz="2800" dirty="0"/>
          </a:p>
          <a:p>
            <a:endParaRPr lang="en-CA" sz="2800" dirty="0"/>
          </a:p>
          <a:p>
            <a:endParaRPr lang="en-CA" sz="2800" dirty="0"/>
          </a:p>
          <a:p>
            <a:endParaRPr lang="en-CA" sz="2800" dirty="0"/>
          </a:p>
        </p:txBody>
      </p:sp>
    </p:spTree>
    <p:extLst>
      <p:ext uri="{BB962C8B-B14F-4D97-AF65-F5344CB8AC3E}">
        <p14:creationId xmlns:p14="http://schemas.microsoft.com/office/powerpoint/2010/main" val="133349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Key findings – governance and institutions</a:t>
            </a:r>
          </a:p>
        </p:txBody>
      </p:sp>
      <p:sp>
        <p:nvSpPr>
          <p:cNvPr id="3" name="Content Placeholder 2">
            <a:extLst>
              <a:ext uri="{FF2B5EF4-FFF2-40B4-BE49-F238E27FC236}">
                <a16:creationId xmlns:a16="http://schemas.microsoft.com/office/drawing/2014/main" id="{EF93049B-E7B2-4760-A1B9-75C642210C00}"/>
              </a:ext>
            </a:extLst>
          </p:cNvPr>
          <p:cNvSpPr>
            <a:spLocks noGrp="1"/>
          </p:cNvSpPr>
          <p:nvPr>
            <p:ph sz="quarter" idx="1"/>
          </p:nvPr>
        </p:nvSpPr>
        <p:spPr>
          <a:xfrm>
            <a:off x="1259632" y="980728"/>
            <a:ext cx="7506416" cy="4608512"/>
          </a:xfrm>
        </p:spPr>
        <p:txBody>
          <a:bodyPr/>
          <a:lstStyle/>
          <a:p>
            <a:r>
              <a:rPr lang="en-CA" dirty="0"/>
              <a:t>Inclusion of non-state actors in governance significantly improved</a:t>
            </a:r>
          </a:p>
          <a:p>
            <a:endParaRPr lang="en-CA" dirty="0"/>
          </a:p>
          <a:p>
            <a:r>
              <a:rPr lang="en-CA" dirty="0"/>
              <a:t>Mechanisms for stakeholder engagement limited </a:t>
            </a:r>
          </a:p>
          <a:p>
            <a:endParaRPr lang="en-CA" dirty="0"/>
          </a:p>
          <a:p>
            <a:r>
              <a:rPr lang="en-CA" dirty="0"/>
              <a:t>Report offers principles to improve engagement</a:t>
            </a:r>
          </a:p>
        </p:txBody>
      </p:sp>
      <p:pic>
        <p:nvPicPr>
          <p:cNvPr id="5" name="Picture 4">
            <a:extLst>
              <a:ext uri="{FF2B5EF4-FFF2-40B4-BE49-F238E27FC236}">
                <a16:creationId xmlns:a16="http://schemas.microsoft.com/office/drawing/2014/main" id="{1F10AB64-D03B-438D-9B53-EE34CBB71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656" y="908720"/>
            <a:ext cx="1080000" cy="1080000"/>
          </a:xfrm>
          <a:prstGeom prst="rect">
            <a:avLst/>
          </a:prstGeom>
        </p:spPr>
      </p:pic>
      <p:pic>
        <p:nvPicPr>
          <p:cNvPr id="7" name="Picture 6">
            <a:extLst>
              <a:ext uri="{FF2B5EF4-FFF2-40B4-BE49-F238E27FC236}">
                <a16:creationId xmlns:a16="http://schemas.microsoft.com/office/drawing/2014/main" id="{E90A2E02-64B4-4823-A6F6-10AD743E6B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52" y="2403984"/>
            <a:ext cx="1080000" cy="1080000"/>
          </a:xfrm>
          <a:prstGeom prst="rect">
            <a:avLst/>
          </a:prstGeom>
        </p:spPr>
      </p:pic>
      <p:pic>
        <p:nvPicPr>
          <p:cNvPr id="8" name="Picture 7">
            <a:extLst>
              <a:ext uri="{FF2B5EF4-FFF2-40B4-BE49-F238E27FC236}">
                <a16:creationId xmlns:a16="http://schemas.microsoft.com/office/drawing/2014/main" id="{F2962F39-87B5-460B-BD62-1FB445E02B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656" y="3927356"/>
            <a:ext cx="1080000" cy="1080000"/>
          </a:xfrm>
          <a:prstGeom prst="rect">
            <a:avLst/>
          </a:prstGeom>
        </p:spPr>
      </p:pic>
    </p:spTree>
    <p:extLst>
      <p:ext uri="{BB962C8B-B14F-4D97-AF65-F5344CB8AC3E}">
        <p14:creationId xmlns:p14="http://schemas.microsoft.com/office/powerpoint/2010/main" val="2912071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Key findings – governance and institutions</a:t>
            </a: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400745709"/>
              </p:ext>
            </p:extLst>
          </p:nvPr>
        </p:nvGraphicFramePr>
        <p:xfrm>
          <a:off x="1115616" y="1359932"/>
          <a:ext cx="7344816" cy="4517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6860" y="764704"/>
            <a:ext cx="3627068" cy="523220"/>
          </a:xfrm>
          <a:prstGeom prst="rect">
            <a:avLst/>
          </a:prstGeom>
          <a:noFill/>
        </p:spPr>
        <p:txBody>
          <a:bodyPr wrap="square" rtlCol="0">
            <a:spAutoFit/>
          </a:bodyPr>
          <a:lstStyle/>
          <a:p>
            <a:r>
              <a:rPr lang="en-CA" sz="2800" dirty="0"/>
              <a:t>Engagement principles</a:t>
            </a:r>
          </a:p>
        </p:txBody>
      </p:sp>
    </p:spTree>
    <p:extLst>
      <p:ext uri="{BB962C8B-B14F-4D97-AF65-F5344CB8AC3E}">
        <p14:creationId xmlns:p14="http://schemas.microsoft.com/office/powerpoint/2010/main" val="423763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4D0-ECAF-49BA-AEB6-7F1086AAD86F}"/>
              </a:ext>
            </a:extLst>
          </p:cNvPr>
          <p:cNvSpPr>
            <a:spLocks noGrp="1"/>
          </p:cNvSpPr>
          <p:nvPr>
            <p:ph type="title"/>
          </p:nvPr>
        </p:nvSpPr>
        <p:spPr/>
        <p:txBody>
          <a:bodyPr/>
          <a:lstStyle/>
          <a:p>
            <a:r>
              <a:rPr lang="en-CA" dirty="0"/>
              <a:t>Key findings – Policies </a:t>
            </a:r>
          </a:p>
        </p:txBody>
      </p:sp>
      <p:sp>
        <p:nvSpPr>
          <p:cNvPr id="3" name="Content Placeholder 2">
            <a:extLst>
              <a:ext uri="{FF2B5EF4-FFF2-40B4-BE49-F238E27FC236}">
                <a16:creationId xmlns:a16="http://schemas.microsoft.com/office/drawing/2014/main" id="{06FFC6AE-53B1-4A50-B620-60BE3211D821}"/>
              </a:ext>
            </a:extLst>
          </p:cNvPr>
          <p:cNvSpPr>
            <a:spLocks noGrp="1"/>
          </p:cNvSpPr>
          <p:nvPr>
            <p:ph sz="quarter" idx="1"/>
          </p:nvPr>
        </p:nvSpPr>
        <p:spPr>
          <a:xfrm>
            <a:off x="1259632" y="980728"/>
            <a:ext cx="7506416" cy="5004456"/>
          </a:xfrm>
        </p:spPr>
        <p:txBody>
          <a:bodyPr>
            <a:normAutofit/>
          </a:bodyPr>
          <a:lstStyle/>
          <a:p>
            <a:r>
              <a:rPr lang="en-CA" dirty="0"/>
              <a:t>Most countries examined data and/or policies to identify gaps and set baselines, though less than in 2017</a:t>
            </a:r>
          </a:p>
          <a:p>
            <a:endParaRPr lang="en-CA" dirty="0"/>
          </a:p>
          <a:p>
            <a:r>
              <a:rPr lang="en-CA" dirty="0"/>
              <a:t>Continued focus on the SDGs, rather than the broader principles of the 2030 Agenda </a:t>
            </a:r>
          </a:p>
          <a:p>
            <a:endParaRPr lang="en-CA" dirty="0"/>
          </a:p>
          <a:p>
            <a:r>
              <a:rPr lang="en-CA" dirty="0"/>
              <a:t>Inclusion of culture as part of national priorities</a:t>
            </a:r>
          </a:p>
          <a:p>
            <a:endParaRPr lang="en-CA" dirty="0"/>
          </a:p>
        </p:txBody>
      </p:sp>
      <p:pic>
        <p:nvPicPr>
          <p:cNvPr id="5" name="Picture 4">
            <a:extLst>
              <a:ext uri="{FF2B5EF4-FFF2-40B4-BE49-F238E27FC236}">
                <a16:creationId xmlns:a16="http://schemas.microsoft.com/office/drawing/2014/main" id="{97906DC2-97E8-427B-B671-15139F86C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294" y="2925044"/>
            <a:ext cx="900000" cy="900000"/>
          </a:xfrm>
          <a:prstGeom prst="rect">
            <a:avLst/>
          </a:prstGeom>
        </p:spPr>
      </p:pic>
      <p:pic>
        <p:nvPicPr>
          <p:cNvPr id="7" name="Picture 6">
            <a:extLst>
              <a:ext uri="{FF2B5EF4-FFF2-40B4-BE49-F238E27FC236}">
                <a16:creationId xmlns:a16="http://schemas.microsoft.com/office/drawing/2014/main" id="{12FEF600-F191-4691-94EB-8329020272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294" y="4347052"/>
            <a:ext cx="901048" cy="900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26" y="1023847"/>
            <a:ext cx="872816" cy="872816"/>
          </a:xfrm>
          <a:prstGeom prst="rect">
            <a:avLst/>
          </a:prstGeom>
        </p:spPr>
      </p:pic>
    </p:spTree>
    <p:extLst>
      <p:ext uri="{BB962C8B-B14F-4D97-AF65-F5344CB8AC3E}">
        <p14:creationId xmlns:p14="http://schemas.microsoft.com/office/powerpoint/2010/main" val="3619190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1568</TotalTime>
  <Words>1625</Words>
  <Application>Microsoft Office PowerPoint</Application>
  <PresentationFormat>On-screen Show (4:3)</PresentationFormat>
  <Paragraphs>148</Paragraphs>
  <Slides>18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Georgia</vt:lpstr>
      <vt:lpstr>Helvetica</vt:lpstr>
      <vt:lpstr>Lucida Grande</vt:lpstr>
      <vt:lpstr>Tw Cen MT</vt:lpstr>
      <vt:lpstr>Wingdings</vt:lpstr>
      <vt:lpstr>Median</vt:lpstr>
      <vt:lpstr>An independent assessment of  the voluntary national review  reports submitted to the High  Level Political Forum in 2018</vt:lpstr>
      <vt:lpstr>A review of emerging best practice</vt:lpstr>
      <vt:lpstr>Survey – Who are you? How have you been using the report?</vt:lpstr>
      <vt:lpstr>Key Features</vt:lpstr>
      <vt:lpstr>How Progressing National SDGs Implementation can help you…</vt:lpstr>
      <vt:lpstr>Key findings</vt:lpstr>
      <vt:lpstr>Key findings – governance and institutions</vt:lpstr>
      <vt:lpstr>Key findings – governance and institutions</vt:lpstr>
      <vt:lpstr>Key findings – Policies </vt:lpstr>
      <vt:lpstr>Key findings – Policies </vt:lpstr>
      <vt:lpstr>Key findings – Means of implementation</vt:lpstr>
      <vt:lpstr>Key findings – Means of implementation</vt:lpstr>
      <vt:lpstr>Key findings – Means of implementation</vt:lpstr>
      <vt:lpstr>Key findings – Means of implementation</vt:lpstr>
      <vt:lpstr>Key findings – Means of implementation</vt:lpstr>
      <vt:lpstr>Reporting according to UN guidelines</vt:lpstr>
      <vt:lpstr>Progressing National SDGs Implementation</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Savard</dc:creator>
  <cp:lastModifiedBy>Fraser Reilly-King</cp:lastModifiedBy>
  <cp:revision>155</cp:revision>
  <cp:lastPrinted>2013-02-08T17:12:59Z</cp:lastPrinted>
  <dcterms:created xsi:type="dcterms:W3CDTF">2013-02-08T16:15:35Z</dcterms:created>
  <dcterms:modified xsi:type="dcterms:W3CDTF">2019-01-29T13:10:45Z</dcterms:modified>
</cp:coreProperties>
</file>